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4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Medien und Kinder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Wie können wir als Eltern damit umgehen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7474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114" t="2212"/>
          <a:stretch/>
        </p:blipFill>
        <p:spPr>
          <a:xfrm>
            <a:off x="992458" y="2497873"/>
            <a:ext cx="3958683" cy="3293327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6073832" y="2497873"/>
            <a:ext cx="4876800" cy="3124200"/>
          </a:xfrm>
        </p:spPr>
        <p:txBody>
          <a:bodyPr/>
          <a:lstStyle/>
          <a:p>
            <a:r>
              <a:rPr lang="de-DE" dirty="0" smtClean="0"/>
              <a:t>Ist es mehr oder weniger geworden?</a:t>
            </a:r>
          </a:p>
          <a:p>
            <a:r>
              <a:rPr lang="de-DE" dirty="0"/>
              <a:t>Wann kann ich gut ja dazu sagen?</a:t>
            </a:r>
          </a:p>
          <a:p>
            <a:r>
              <a:rPr lang="de-DE" dirty="0"/>
              <a:t>Was kann ich machen, wenn es zu viel ist, oder die Spiele nicht passend sind?</a:t>
            </a:r>
            <a:endParaRPr lang="de-AT" dirty="0"/>
          </a:p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1029629" y="674869"/>
            <a:ext cx="100884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 smtClean="0"/>
              <a:t>Vorstellungsrunde: Name, Alter der Kinder,….</a:t>
            </a:r>
          </a:p>
          <a:p>
            <a:r>
              <a:rPr lang="de-DE" sz="2800" dirty="0" smtClean="0"/>
              <a:t>Wie </a:t>
            </a:r>
            <a:r>
              <a:rPr lang="de-DE" sz="2800" dirty="0"/>
              <a:t>hat sich bei dir </a:t>
            </a:r>
            <a:r>
              <a:rPr lang="de-DE" sz="2800" dirty="0" smtClean="0"/>
              <a:t>zuhause </a:t>
            </a:r>
            <a:r>
              <a:rPr lang="de-DE" sz="2800" dirty="0"/>
              <a:t>die Mediennutzung seit Corona verändert?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415447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2028682"/>
            <a:ext cx="3643906" cy="3008208"/>
          </a:xfrm>
          <a:prstGeom prst="rect">
            <a:avLst/>
          </a:prstGeom>
        </p:spPr>
      </p:pic>
      <p:sp>
        <p:nvSpPr>
          <p:cNvPr id="14" name="Inhaltsplatzhalter 2"/>
          <p:cNvSpPr>
            <a:spLocks noGrp="1"/>
          </p:cNvSpPr>
          <p:nvPr>
            <p:ph sz="half" idx="2"/>
          </p:nvPr>
        </p:nvSpPr>
        <p:spPr>
          <a:xfrm>
            <a:off x="6036797" y="2028682"/>
            <a:ext cx="4876800" cy="3124200"/>
          </a:xfrm>
        </p:spPr>
        <p:txBody>
          <a:bodyPr/>
          <a:lstStyle/>
          <a:p>
            <a:r>
              <a:rPr lang="de-DE" dirty="0" smtClean="0"/>
              <a:t>Ist es mehr oder weniger geworden?</a:t>
            </a:r>
          </a:p>
          <a:p>
            <a:r>
              <a:rPr lang="de-DE" dirty="0"/>
              <a:t>Wann kann ich gut ja dazu sagen</a:t>
            </a:r>
            <a:r>
              <a:rPr lang="de-DE" dirty="0" smtClean="0"/>
              <a:t>?</a:t>
            </a:r>
          </a:p>
          <a:p>
            <a:r>
              <a:rPr lang="de-DE" dirty="0"/>
              <a:t>Was kann ich machen, wenn es zu viel ist, oder die Filme oder Videos nicht passend sind?</a:t>
            </a:r>
            <a:endParaRPr lang="de-AT" dirty="0"/>
          </a:p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7740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5891830" y="1936246"/>
            <a:ext cx="4876800" cy="3124200"/>
          </a:xfrm>
        </p:spPr>
        <p:txBody>
          <a:bodyPr/>
          <a:lstStyle/>
          <a:p>
            <a:r>
              <a:rPr lang="de-DE" dirty="0" smtClean="0"/>
              <a:t>Verbringen deine Kinder oder du selbst mehr oder weniger Zeit in digitalen Netzwerken, wie vor Corona?</a:t>
            </a:r>
          </a:p>
          <a:p>
            <a:r>
              <a:rPr lang="de-DE" dirty="0" smtClean="0"/>
              <a:t>Wann kann ich ja dazu sagen?</a:t>
            </a:r>
          </a:p>
          <a:p>
            <a:r>
              <a:rPr lang="de-DE" dirty="0" smtClean="0"/>
              <a:t>Was möchte ich auf keinen Fall?</a:t>
            </a:r>
            <a:endParaRPr lang="de-AT" dirty="0"/>
          </a:p>
        </p:txBody>
      </p:sp>
      <p:pic>
        <p:nvPicPr>
          <p:cNvPr id="15" name="Inhaltsplatzhalt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8"/>
          <a:stretch/>
        </p:blipFill>
        <p:spPr>
          <a:xfrm>
            <a:off x="936702" y="1936246"/>
            <a:ext cx="3679903" cy="3116881"/>
          </a:xfrm>
        </p:spPr>
      </p:pic>
    </p:spTree>
    <p:extLst>
      <p:ext uri="{BB962C8B-B14F-4D97-AF65-F5344CB8AC3E}">
        <p14:creationId xmlns:p14="http://schemas.microsoft.com/office/powerpoint/2010/main" val="75852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724563" y="1975623"/>
            <a:ext cx="4876800" cy="3124200"/>
          </a:xfrm>
        </p:spPr>
        <p:txBody>
          <a:bodyPr/>
          <a:lstStyle/>
          <a:p>
            <a:r>
              <a:rPr lang="de-DE" dirty="0" smtClean="0"/>
              <a:t>Schaue ich oder die Kinder mehr Nachrichten, wie vorher? </a:t>
            </a:r>
          </a:p>
          <a:p>
            <a:r>
              <a:rPr lang="de-DE" dirty="0"/>
              <a:t>Wo finden wir gute Informationen</a:t>
            </a:r>
            <a:r>
              <a:rPr lang="de-DE" dirty="0" smtClean="0"/>
              <a:t>?</a:t>
            </a:r>
          </a:p>
          <a:p>
            <a:r>
              <a:rPr lang="de-DE" dirty="0" smtClean="0"/>
              <a:t>Gibt es Informationsseiten die ich bewusst meide oder für die Kinder sperre?</a:t>
            </a:r>
            <a:endParaRPr lang="de-AT" dirty="0"/>
          </a:p>
        </p:txBody>
      </p:sp>
      <p:pic>
        <p:nvPicPr>
          <p:cNvPr id="5" name="Inhaltsplatzhalt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49" y="1975623"/>
            <a:ext cx="3497524" cy="289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2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06"/>
          <a:stretch/>
        </p:blipFill>
        <p:spPr>
          <a:xfrm>
            <a:off x="2499071" y="716299"/>
            <a:ext cx="7091629" cy="515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9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richtige Stelle für weitere Fragen zum Thema Medienkonsum </a:t>
            </a:r>
            <a:r>
              <a:rPr lang="de-DE" dirty="0"/>
              <a:t>in Vorarlberg:</a:t>
            </a:r>
            <a:br>
              <a:rPr lang="de-DE" dirty="0"/>
            </a:br>
            <a:r>
              <a:rPr lang="de-DE" sz="1600" dirty="0"/>
              <a:t>www.supro.at</a:t>
            </a:r>
            <a:endParaRPr lang="de-AT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717" b="18899"/>
          <a:stretch/>
        </p:blipFill>
        <p:spPr>
          <a:xfrm>
            <a:off x="2513340" y="2773622"/>
            <a:ext cx="7162141" cy="339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9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4287" y="2081213"/>
            <a:ext cx="9905999" cy="2743199"/>
          </a:xfrm>
        </p:spPr>
        <p:txBody>
          <a:bodyPr/>
          <a:lstStyle/>
          <a:p>
            <a:pPr algn="ctr"/>
            <a:r>
              <a:rPr lang="de-DE" dirty="0" smtClean="0"/>
              <a:t>Die Besten Geschichten erlebt man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OFFLINE!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363438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z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TM03457485[[fn=Netz]]</Template>
  <TotalTime>0</TotalTime>
  <Words>185</Words>
  <Application>Microsoft Office PowerPoint</Application>
  <PresentationFormat>Breitbild</PresentationFormat>
  <Paragraphs>20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Netz</vt:lpstr>
      <vt:lpstr>Medien und Kinder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richtige Stelle für weitere Fragen zum Thema Medienkonsum in Vorarlberg: www.supro.at</vt:lpstr>
      <vt:lpstr>Die Besten Geschichten erlebt man   OFFLINE!</vt:lpstr>
    </vt:vector>
  </TitlesOfParts>
  <Company>Diözese Feldkirch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Medien und Kinder</dc:title>
  <dc:creator>wilma loitz</dc:creator>
  <cp:lastModifiedBy>cornelia huber</cp:lastModifiedBy>
  <cp:revision>7</cp:revision>
  <dcterms:created xsi:type="dcterms:W3CDTF">2021-02-15T18:54:01Z</dcterms:created>
  <dcterms:modified xsi:type="dcterms:W3CDTF">2021-03-10T13:51:31Z</dcterms:modified>
</cp:coreProperties>
</file>