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9" r:id="rId3"/>
    <p:sldId id="266" r:id="rId4"/>
    <p:sldId id="267" r:id="rId5"/>
    <p:sldId id="258" r:id="rId6"/>
    <p:sldId id="261" r:id="rId7"/>
    <p:sldId id="263" r:id="rId8"/>
    <p:sldId id="262" r:id="rId9"/>
    <p:sldId id="265" r:id="rId10"/>
    <p:sldId id="257" r:id="rId11"/>
    <p:sldId id="260" r:id="rId12"/>
    <p:sldId id="264" r:id="rId13"/>
    <p:sldId id="269" r:id="rId14"/>
    <p:sldId id="268" r:id="rId15"/>
    <p:sldId id="270" r:id="rId16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19" autoAdjust="0"/>
  </p:normalViewPr>
  <p:slideViewPr>
    <p:cSldViewPr>
      <p:cViewPr varScale="1">
        <p:scale>
          <a:sx n="95" d="100"/>
          <a:sy n="95" d="100"/>
        </p:scale>
        <p:origin x="-1098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6E344-3E39-406B-9C9A-7C2FC9B15F42}" type="datetimeFigureOut">
              <a:rPr lang="de-AT" smtClean="0"/>
              <a:t>24.11.2020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0CE8C-E3C3-4A54-B02B-AF708C07536D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3659518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6E344-3E39-406B-9C9A-7C2FC9B15F42}" type="datetimeFigureOut">
              <a:rPr lang="de-AT" smtClean="0"/>
              <a:t>24.11.2020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0CE8C-E3C3-4A54-B02B-AF708C07536D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7818358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6E344-3E39-406B-9C9A-7C2FC9B15F42}" type="datetimeFigureOut">
              <a:rPr lang="de-AT" smtClean="0"/>
              <a:t>24.11.2020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0CE8C-E3C3-4A54-B02B-AF708C07536D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8725590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6E344-3E39-406B-9C9A-7C2FC9B15F42}" type="datetimeFigureOut">
              <a:rPr lang="de-AT" smtClean="0"/>
              <a:t>24.11.2020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0CE8C-E3C3-4A54-B02B-AF708C07536D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9834587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6E344-3E39-406B-9C9A-7C2FC9B15F42}" type="datetimeFigureOut">
              <a:rPr lang="de-AT" smtClean="0"/>
              <a:t>24.11.2020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0CE8C-E3C3-4A54-B02B-AF708C07536D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8034949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6E344-3E39-406B-9C9A-7C2FC9B15F42}" type="datetimeFigureOut">
              <a:rPr lang="de-AT" smtClean="0"/>
              <a:t>24.11.2020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0CE8C-E3C3-4A54-B02B-AF708C07536D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7252729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6E344-3E39-406B-9C9A-7C2FC9B15F42}" type="datetimeFigureOut">
              <a:rPr lang="de-AT" smtClean="0"/>
              <a:t>24.11.2020</a:t>
            </a:fld>
            <a:endParaRPr lang="de-AT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0CE8C-E3C3-4A54-B02B-AF708C07536D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9288481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6E344-3E39-406B-9C9A-7C2FC9B15F42}" type="datetimeFigureOut">
              <a:rPr lang="de-AT" smtClean="0"/>
              <a:t>24.11.2020</a:t>
            </a:fld>
            <a:endParaRPr lang="de-AT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0CE8C-E3C3-4A54-B02B-AF708C07536D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1970080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6E344-3E39-406B-9C9A-7C2FC9B15F42}" type="datetimeFigureOut">
              <a:rPr lang="de-AT" smtClean="0"/>
              <a:t>24.11.2020</a:t>
            </a:fld>
            <a:endParaRPr lang="de-AT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0CE8C-E3C3-4A54-B02B-AF708C07536D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1320785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6E344-3E39-406B-9C9A-7C2FC9B15F42}" type="datetimeFigureOut">
              <a:rPr lang="de-AT" smtClean="0"/>
              <a:t>24.11.2020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0CE8C-E3C3-4A54-B02B-AF708C07536D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7817992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6E344-3E39-406B-9C9A-7C2FC9B15F42}" type="datetimeFigureOut">
              <a:rPr lang="de-AT" smtClean="0"/>
              <a:t>24.11.2020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0CE8C-E3C3-4A54-B02B-AF708C07536D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931548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16E344-3E39-406B-9C9A-7C2FC9B15F42}" type="datetimeFigureOut">
              <a:rPr lang="de-AT" smtClean="0"/>
              <a:t>24.11.2020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A0CE8C-E3C3-4A54-B02B-AF708C07536D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803499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13" Type="http://schemas.openxmlformats.org/officeDocument/2006/relationships/image" Target="../media/image25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12" Type="http://schemas.openxmlformats.org/officeDocument/2006/relationships/image" Target="../media/image24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11" Type="http://schemas.openxmlformats.org/officeDocument/2006/relationships/image" Target="../media/image23.jpeg"/><Relationship Id="rId5" Type="http://schemas.openxmlformats.org/officeDocument/2006/relationships/image" Target="../media/image17.JPG"/><Relationship Id="rId10" Type="http://schemas.openxmlformats.org/officeDocument/2006/relationships/image" Target="../media/image22.jpeg"/><Relationship Id="rId4" Type="http://schemas.openxmlformats.org/officeDocument/2006/relationships/image" Target="../media/image16.jpeg"/><Relationship Id="rId9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548680"/>
            <a:ext cx="7772400" cy="1470025"/>
          </a:xfrm>
        </p:spPr>
        <p:txBody>
          <a:bodyPr/>
          <a:lstStyle/>
          <a:p>
            <a:r>
              <a:rPr lang="de-DE" dirty="0" smtClean="0"/>
              <a:t>Was Corona mit uns macht</a:t>
            </a:r>
            <a:endParaRPr lang="de-AT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de-AT" sz="4800" b="1" dirty="0" smtClean="0"/>
              <a:t>Aktuelle Herausforderungen</a:t>
            </a:r>
          </a:p>
          <a:p>
            <a:endParaRPr lang="de-AT" sz="4800" b="1" dirty="0" smtClean="0"/>
          </a:p>
          <a:p>
            <a:r>
              <a:rPr lang="de-AT" b="1" dirty="0" smtClean="0"/>
              <a:t>Welches der folgenden Bilder spricht dich ganz persönlich an? </a:t>
            </a:r>
          </a:p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229442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Angst</a:t>
            </a:r>
            <a:endParaRPr lang="de-AT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7229" y="1600200"/>
            <a:ext cx="6709541" cy="4525963"/>
          </a:xfrm>
        </p:spPr>
      </p:pic>
    </p:spTree>
    <p:extLst>
      <p:ext uri="{BB962C8B-B14F-4D97-AF65-F5344CB8AC3E}">
        <p14:creationId xmlns:p14="http://schemas.microsoft.com/office/powerpoint/2010/main" val="792399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Feste feiern</a:t>
            </a:r>
            <a:endParaRPr lang="de-AT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766" y="1600200"/>
            <a:ext cx="6830467" cy="4525963"/>
          </a:xfrm>
        </p:spPr>
      </p:pic>
    </p:spTree>
    <p:extLst>
      <p:ext uri="{BB962C8B-B14F-4D97-AF65-F5344CB8AC3E}">
        <p14:creationId xmlns:p14="http://schemas.microsoft.com/office/powerpoint/2010/main" val="1236618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Alltag leben mit Corona</a:t>
            </a:r>
            <a:endParaRPr lang="de-AT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921" y="1600200"/>
            <a:ext cx="6860157" cy="4525963"/>
          </a:xfrm>
        </p:spPr>
      </p:pic>
    </p:spTree>
    <p:extLst>
      <p:ext uri="{BB962C8B-B14F-4D97-AF65-F5344CB8AC3E}">
        <p14:creationId xmlns:p14="http://schemas.microsoft.com/office/powerpoint/2010/main" val="1605389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Hoffnung haben</a:t>
            </a:r>
            <a:endParaRPr lang="de-AT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988" y="1600200"/>
            <a:ext cx="6852024" cy="4525963"/>
          </a:xfrm>
        </p:spPr>
      </p:pic>
    </p:spTree>
    <p:extLst>
      <p:ext uri="{BB962C8B-B14F-4D97-AF65-F5344CB8AC3E}">
        <p14:creationId xmlns:p14="http://schemas.microsoft.com/office/powerpoint/2010/main" val="869925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Offene Fragen</a:t>
            </a:r>
            <a:endParaRPr lang="de-AT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7753" y="1600200"/>
            <a:ext cx="4948494" cy="4525963"/>
          </a:xfrm>
        </p:spPr>
      </p:pic>
    </p:spTree>
    <p:extLst>
      <p:ext uri="{BB962C8B-B14F-4D97-AF65-F5344CB8AC3E}">
        <p14:creationId xmlns:p14="http://schemas.microsoft.com/office/powerpoint/2010/main" val="1774480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15"/>
          <a:stretch/>
        </p:blipFill>
        <p:spPr>
          <a:xfrm>
            <a:off x="173411" y="116632"/>
            <a:ext cx="2550053" cy="2019790"/>
          </a:xfr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29389">
            <a:off x="2967963" y="103201"/>
            <a:ext cx="2541278" cy="1714236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2371" y="4092"/>
            <a:ext cx="2400519" cy="1701938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028605">
            <a:off x="87617" y="1875823"/>
            <a:ext cx="3029747" cy="2014402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81114">
            <a:off x="3467655" y="1549353"/>
            <a:ext cx="2869353" cy="1918623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7863" y="5268969"/>
            <a:ext cx="2521631" cy="1510766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01321">
            <a:off x="6285679" y="1889498"/>
            <a:ext cx="2668344" cy="1753752"/>
          </a:xfrm>
          <a:prstGeom prst="rect">
            <a:avLst/>
          </a:prstGeom>
        </p:spPr>
      </p:pic>
      <p:pic>
        <p:nvPicPr>
          <p:cNvPr id="16" name="Grafik 15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27" t="6236" r="22213" b="19836"/>
          <a:stretch/>
        </p:blipFill>
        <p:spPr>
          <a:xfrm>
            <a:off x="5298330" y="3376278"/>
            <a:ext cx="994401" cy="1428750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37" y="4344285"/>
            <a:ext cx="2869353" cy="1893045"/>
          </a:xfrm>
          <a:prstGeom prst="rect">
            <a:avLst/>
          </a:prstGeom>
        </p:spPr>
      </p:pic>
      <p:pic>
        <p:nvPicPr>
          <p:cNvPr id="15" name="Grafik 14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467"/>
          <a:stretch/>
        </p:blipFill>
        <p:spPr>
          <a:xfrm rot="193505">
            <a:off x="2802661" y="3457210"/>
            <a:ext cx="2399373" cy="1767504"/>
          </a:xfrm>
          <a:prstGeom prst="rect">
            <a:avLst/>
          </a:prstGeom>
        </p:spPr>
      </p:pic>
      <p:pic>
        <p:nvPicPr>
          <p:cNvPr id="14" name="Grafik 1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63435">
            <a:off x="6381648" y="3617491"/>
            <a:ext cx="2476407" cy="1657736"/>
          </a:xfrm>
          <a:prstGeom prst="rect">
            <a:avLst/>
          </a:prstGeom>
        </p:spPr>
      </p:pic>
      <p:pic>
        <p:nvPicPr>
          <p:cNvPr id="17" name="Grafik 1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74358">
            <a:off x="3332141" y="4988212"/>
            <a:ext cx="2767058" cy="1829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855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Sich informieren</a:t>
            </a:r>
            <a:endParaRPr lang="de-AT" dirty="0"/>
          </a:p>
        </p:txBody>
      </p:sp>
      <p:pic>
        <p:nvPicPr>
          <p:cNvPr id="5" name="Inhaltsplatzhalt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930" y="1600200"/>
            <a:ext cx="6844139" cy="4525963"/>
          </a:xfrm>
        </p:spPr>
      </p:pic>
    </p:spTree>
    <p:extLst>
      <p:ext uri="{BB962C8B-B14F-4D97-AF65-F5344CB8AC3E}">
        <p14:creationId xmlns:p14="http://schemas.microsoft.com/office/powerpoint/2010/main" val="3377532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Partnerschaft</a:t>
            </a:r>
            <a:endParaRPr lang="de-AT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0645" y="1600200"/>
            <a:ext cx="6782709" cy="4525963"/>
          </a:xfrm>
        </p:spPr>
      </p:pic>
    </p:spTree>
    <p:extLst>
      <p:ext uri="{BB962C8B-B14F-4D97-AF65-F5344CB8AC3E}">
        <p14:creationId xmlns:p14="http://schemas.microsoft.com/office/powerpoint/2010/main" val="10644878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Wir miteinander</a:t>
            </a:r>
            <a:endParaRPr lang="de-AT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481" y="1600200"/>
            <a:ext cx="7725037" cy="4525963"/>
          </a:xfrm>
        </p:spPr>
      </p:pic>
    </p:spTree>
    <p:extLst>
      <p:ext uri="{BB962C8B-B14F-4D97-AF65-F5344CB8AC3E}">
        <p14:creationId xmlns:p14="http://schemas.microsoft.com/office/powerpoint/2010/main" val="214563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Schule und Ausbildung</a:t>
            </a:r>
            <a:endParaRPr lang="de-AT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48" y="1600200"/>
            <a:ext cx="6768703" cy="4525963"/>
          </a:xfrm>
        </p:spPr>
      </p:pic>
    </p:spTree>
    <p:extLst>
      <p:ext uri="{BB962C8B-B14F-4D97-AF65-F5344CB8AC3E}">
        <p14:creationId xmlns:p14="http://schemas.microsoft.com/office/powerpoint/2010/main" val="2238649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Aufgabenverteilung</a:t>
            </a:r>
            <a:endParaRPr lang="de-AT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4525" y="2096294"/>
            <a:ext cx="5314950" cy="3533775"/>
          </a:xfrm>
        </p:spPr>
      </p:pic>
    </p:spTree>
    <p:extLst>
      <p:ext uri="{BB962C8B-B14F-4D97-AF65-F5344CB8AC3E}">
        <p14:creationId xmlns:p14="http://schemas.microsoft.com/office/powerpoint/2010/main" val="104017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Job und Geld</a:t>
            </a:r>
            <a:endParaRPr lang="de-AT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861" y="1600200"/>
            <a:ext cx="6886277" cy="4525963"/>
          </a:xfrm>
        </p:spPr>
      </p:pic>
    </p:spTree>
    <p:extLst>
      <p:ext uri="{BB962C8B-B14F-4D97-AF65-F5344CB8AC3E}">
        <p14:creationId xmlns:p14="http://schemas.microsoft.com/office/powerpoint/2010/main" val="529780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Grenzen und Reisen</a:t>
            </a:r>
            <a:endParaRPr lang="de-AT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93745"/>
            <a:ext cx="8229600" cy="4338873"/>
          </a:xfrm>
        </p:spPr>
      </p:pic>
    </p:spTree>
    <p:extLst>
      <p:ext uri="{BB962C8B-B14F-4D97-AF65-F5344CB8AC3E}">
        <p14:creationId xmlns:p14="http://schemas.microsoft.com/office/powerpoint/2010/main" val="2404308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In Kontakt bleiben</a:t>
            </a:r>
            <a:endParaRPr lang="de-AT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1448" y="1600200"/>
            <a:ext cx="6761104" cy="4525963"/>
          </a:xfrm>
        </p:spPr>
      </p:pic>
    </p:spTree>
    <p:extLst>
      <p:ext uri="{BB962C8B-B14F-4D97-AF65-F5344CB8AC3E}">
        <p14:creationId xmlns:p14="http://schemas.microsoft.com/office/powerpoint/2010/main" val="704256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46</Words>
  <Application>Microsoft Office PowerPoint</Application>
  <PresentationFormat>Bildschirmpräsentation (4:3)</PresentationFormat>
  <Paragraphs>17</Paragraphs>
  <Slides>15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15</vt:i4>
      </vt:variant>
    </vt:vector>
  </HeadingPairs>
  <TitlesOfParts>
    <vt:vector size="16" baseType="lpstr">
      <vt:lpstr>Larissa</vt:lpstr>
      <vt:lpstr>Was Corona mit uns macht</vt:lpstr>
      <vt:lpstr>Sich informieren</vt:lpstr>
      <vt:lpstr>Partnerschaft</vt:lpstr>
      <vt:lpstr>Wir miteinander</vt:lpstr>
      <vt:lpstr>Schule und Ausbildung</vt:lpstr>
      <vt:lpstr>Aufgabenverteilung</vt:lpstr>
      <vt:lpstr>Job und Geld</vt:lpstr>
      <vt:lpstr>Grenzen und Reisen</vt:lpstr>
      <vt:lpstr>In Kontakt bleiben</vt:lpstr>
      <vt:lpstr>Angst</vt:lpstr>
      <vt:lpstr>Feste feiern</vt:lpstr>
      <vt:lpstr>Alltag leben mit Corona</vt:lpstr>
      <vt:lpstr>Hoffnung haben</vt:lpstr>
      <vt:lpstr>Offene Fragen</vt:lpstr>
      <vt:lpstr>PowerPoint-Präsentation</vt:lpstr>
    </vt:vector>
  </TitlesOfParts>
  <Company>Diözese Feldkirch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Was Corona mit uns macht</dc:title>
  <dc:creator>wilma loitz</dc:creator>
  <cp:lastModifiedBy>wilma loitz</cp:lastModifiedBy>
  <cp:revision>9</cp:revision>
  <dcterms:created xsi:type="dcterms:W3CDTF">2020-11-24T15:44:09Z</dcterms:created>
  <dcterms:modified xsi:type="dcterms:W3CDTF">2020-11-24T17:41:51Z</dcterms:modified>
</cp:coreProperties>
</file>