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82" r:id="rId6"/>
    <p:sldId id="266" r:id="rId7"/>
    <p:sldId id="283" r:id="rId8"/>
    <p:sldId id="274" r:id="rId9"/>
    <p:sldId id="284" r:id="rId10"/>
    <p:sldId id="263" r:id="rId11"/>
    <p:sldId id="262" r:id="rId12"/>
    <p:sldId id="261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9E7A"/>
    <a:srgbClr val="606951"/>
    <a:srgbClr val="27375E"/>
    <a:srgbClr val="DE9E1B"/>
    <a:srgbClr val="095D94"/>
    <a:srgbClr val="40A9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92" autoAdjust="0"/>
    <p:restoredTop sz="94595"/>
  </p:normalViewPr>
  <p:slideViewPr>
    <p:cSldViewPr snapToGrid="0">
      <p:cViewPr varScale="1">
        <p:scale>
          <a:sx n="102" d="100"/>
          <a:sy n="102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rnice Buhrow" userId="2a9042dd-151a-4e5f-94c9-e1198ec78e15" providerId="ADAL" clId="{510D8764-E16B-481D-B310-B79813EAC0D8}"/>
    <pc:docChg chg="undo redo custSel addSld delSld modSld sldOrd">
      <pc:chgData name="Bernice Buhrow" userId="2a9042dd-151a-4e5f-94c9-e1198ec78e15" providerId="ADAL" clId="{510D8764-E16B-481D-B310-B79813EAC0D8}" dt="2022-07-13T12:42:39.394" v="786" actId="166"/>
      <pc:docMkLst>
        <pc:docMk/>
      </pc:docMkLst>
      <pc:sldChg chg="addSp modSp">
        <pc:chgData name="Bernice Buhrow" userId="2a9042dd-151a-4e5f-94c9-e1198ec78e15" providerId="ADAL" clId="{510D8764-E16B-481D-B310-B79813EAC0D8}" dt="2022-07-13T11:43:33.232" v="339" actId="18131"/>
        <pc:sldMkLst>
          <pc:docMk/>
          <pc:sldMk cId="3653258350" sldId="256"/>
        </pc:sldMkLst>
        <pc:spChg chg="mod ord">
          <ac:chgData name="Bernice Buhrow" userId="2a9042dd-151a-4e5f-94c9-e1198ec78e15" providerId="ADAL" clId="{510D8764-E16B-481D-B310-B79813EAC0D8}" dt="2022-07-13T11:41:22.496" v="317" actId="166"/>
          <ac:spMkLst>
            <pc:docMk/>
            <pc:sldMk cId="3653258350" sldId="256"/>
            <ac:spMk id="3" creationId="{DC7CEB99-C4A3-4EEE-AEC8-F174D8CF5961}"/>
          </ac:spMkLst>
        </pc:spChg>
        <pc:spChg chg="add mod">
          <ac:chgData name="Bernice Buhrow" userId="2a9042dd-151a-4e5f-94c9-e1198ec78e15" providerId="ADAL" clId="{510D8764-E16B-481D-B310-B79813EAC0D8}" dt="2022-07-13T11:41:29.504" v="319" actId="14100"/>
          <ac:spMkLst>
            <pc:docMk/>
            <pc:sldMk cId="3653258350" sldId="256"/>
            <ac:spMk id="6" creationId="{D1E2F14B-F2F8-4C07-987E-311CA92E1F07}"/>
          </ac:spMkLst>
        </pc:spChg>
        <pc:picChg chg="mod modCrop">
          <ac:chgData name="Bernice Buhrow" userId="2a9042dd-151a-4e5f-94c9-e1198ec78e15" providerId="ADAL" clId="{510D8764-E16B-481D-B310-B79813EAC0D8}" dt="2022-07-13T11:43:33.232" v="339" actId="18131"/>
          <ac:picMkLst>
            <pc:docMk/>
            <pc:sldMk cId="3653258350" sldId="256"/>
            <ac:picMk id="5" creationId="{FB25F3F2-1A14-43D5-A341-A930676CE795}"/>
          </ac:picMkLst>
        </pc:picChg>
      </pc:sldChg>
      <pc:sldChg chg="modSp ord setBg">
        <pc:chgData name="Bernice Buhrow" userId="2a9042dd-151a-4e5f-94c9-e1198ec78e15" providerId="ADAL" clId="{510D8764-E16B-481D-B310-B79813EAC0D8}" dt="2022-07-13T12:17:42.137" v="492"/>
        <pc:sldMkLst>
          <pc:docMk/>
          <pc:sldMk cId="758594557" sldId="261"/>
        </pc:sldMkLst>
        <pc:spChg chg="mod">
          <ac:chgData name="Bernice Buhrow" userId="2a9042dd-151a-4e5f-94c9-e1198ec78e15" providerId="ADAL" clId="{510D8764-E16B-481D-B310-B79813EAC0D8}" dt="2022-07-13T12:09:13.675" v="445" actId="1076"/>
          <ac:spMkLst>
            <pc:docMk/>
            <pc:sldMk cId="758594557" sldId="261"/>
            <ac:spMk id="2" creationId="{92A5CA82-2F47-4F5A-B785-8C90F2DEC4AA}"/>
          </ac:spMkLst>
        </pc:spChg>
        <pc:spChg chg="mod">
          <ac:chgData name="Bernice Buhrow" userId="2a9042dd-151a-4e5f-94c9-e1198ec78e15" providerId="ADAL" clId="{510D8764-E16B-481D-B310-B79813EAC0D8}" dt="2022-07-13T12:10:37.368" v="454" actId="255"/>
          <ac:spMkLst>
            <pc:docMk/>
            <pc:sldMk cId="758594557" sldId="261"/>
            <ac:spMk id="6" creationId="{562C1062-653E-5C47-ABA2-FD925FAB46EC}"/>
          </ac:spMkLst>
        </pc:spChg>
        <pc:picChg chg="mod modCrop">
          <ac:chgData name="Bernice Buhrow" userId="2a9042dd-151a-4e5f-94c9-e1198ec78e15" providerId="ADAL" clId="{510D8764-E16B-481D-B310-B79813EAC0D8}" dt="2022-07-13T12:08:00.245" v="390" actId="732"/>
          <ac:picMkLst>
            <pc:docMk/>
            <pc:sldMk cId="758594557" sldId="261"/>
            <ac:picMk id="12" creationId="{BE88C001-8D5A-4DCA-A8CA-B946914F2168}"/>
          </ac:picMkLst>
        </pc:picChg>
      </pc:sldChg>
      <pc:sldChg chg="addSp delSp modSp setBg">
        <pc:chgData name="Bernice Buhrow" userId="2a9042dd-151a-4e5f-94c9-e1198ec78e15" providerId="ADAL" clId="{510D8764-E16B-481D-B310-B79813EAC0D8}" dt="2022-07-13T12:42:39.394" v="786" actId="166"/>
        <pc:sldMkLst>
          <pc:docMk/>
          <pc:sldMk cId="2785256183" sldId="262"/>
        </pc:sldMkLst>
        <pc:spChg chg="add mod ord">
          <ac:chgData name="Bernice Buhrow" userId="2a9042dd-151a-4e5f-94c9-e1198ec78e15" providerId="ADAL" clId="{510D8764-E16B-481D-B310-B79813EAC0D8}" dt="2022-07-13T12:42:11.920" v="782" actId="167"/>
          <ac:spMkLst>
            <pc:docMk/>
            <pc:sldMk cId="2785256183" sldId="262"/>
            <ac:spMk id="5" creationId="{35E06B91-E85D-406E-8735-30767E5A472C}"/>
          </ac:spMkLst>
        </pc:spChg>
        <pc:spChg chg="add mod ord">
          <ac:chgData name="Bernice Buhrow" userId="2a9042dd-151a-4e5f-94c9-e1198ec78e15" providerId="ADAL" clId="{510D8764-E16B-481D-B310-B79813EAC0D8}" dt="2022-07-13T12:41:51.221" v="776" actId="1035"/>
          <ac:spMkLst>
            <pc:docMk/>
            <pc:sldMk cId="2785256183" sldId="262"/>
            <ac:spMk id="6" creationId="{BE3D4744-10D0-4C67-9926-066303465B4C}"/>
          </ac:spMkLst>
        </pc:spChg>
        <pc:spChg chg="add del mod">
          <ac:chgData name="Bernice Buhrow" userId="2a9042dd-151a-4e5f-94c9-e1198ec78e15" providerId="ADAL" clId="{510D8764-E16B-481D-B310-B79813EAC0D8}" dt="2022-07-13T12:41:21.689" v="736"/>
          <ac:spMkLst>
            <pc:docMk/>
            <pc:sldMk cId="2785256183" sldId="262"/>
            <ac:spMk id="7" creationId="{78F2A1B8-E91D-4086-88C7-6EC1B7B2B5B8}"/>
          </ac:spMkLst>
        </pc:spChg>
        <pc:spChg chg="add mod">
          <ac:chgData name="Bernice Buhrow" userId="2a9042dd-151a-4e5f-94c9-e1198ec78e15" providerId="ADAL" clId="{510D8764-E16B-481D-B310-B79813EAC0D8}" dt="2022-07-13T12:42:31.935" v="785" actId="1036"/>
          <ac:spMkLst>
            <pc:docMk/>
            <pc:sldMk cId="2785256183" sldId="262"/>
            <ac:spMk id="8" creationId="{4C42B868-9A54-4357-AF0E-60E289675926}"/>
          </ac:spMkLst>
        </pc:spChg>
        <pc:spChg chg="mod ord">
          <ac:chgData name="Bernice Buhrow" userId="2a9042dd-151a-4e5f-94c9-e1198ec78e15" providerId="ADAL" clId="{510D8764-E16B-481D-B310-B79813EAC0D8}" dt="2022-07-13T12:42:39.394" v="786" actId="166"/>
          <ac:spMkLst>
            <pc:docMk/>
            <pc:sldMk cId="2785256183" sldId="262"/>
            <ac:spMk id="9" creationId="{0F7C3259-1E9B-433F-AB98-6B3A322F0AD6}"/>
          </ac:spMkLst>
        </pc:spChg>
      </pc:sldChg>
      <pc:sldChg chg="delSp modSp setBg">
        <pc:chgData name="Bernice Buhrow" userId="2a9042dd-151a-4e5f-94c9-e1198ec78e15" providerId="ADAL" clId="{510D8764-E16B-481D-B310-B79813EAC0D8}" dt="2022-07-13T12:10:34.257" v="452"/>
        <pc:sldMkLst>
          <pc:docMk/>
          <pc:sldMk cId="2195515862" sldId="263"/>
        </pc:sldMkLst>
        <pc:spChg chg="del">
          <ac:chgData name="Bernice Buhrow" userId="2a9042dd-151a-4e5f-94c9-e1198ec78e15" providerId="ADAL" clId="{510D8764-E16B-481D-B310-B79813EAC0D8}" dt="2022-07-13T11:45:39.610" v="344" actId="478"/>
          <ac:spMkLst>
            <pc:docMk/>
            <pc:sldMk cId="2195515862" sldId="263"/>
            <ac:spMk id="8" creationId="{46BA20AB-89BD-4887-882C-F91BE95D07B4}"/>
          </ac:spMkLst>
        </pc:spChg>
        <pc:spChg chg="mod">
          <ac:chgData name="Bernice Buhrow" userId="2a9042dd-151a-4e5f-94c9-e1198ec78e15" providerId="ADAL" clId="{510D8764-E16B-481D-B310-B79813EAC0D8}" dt="2022-07-13T12:06:55.564" v="379" actId="1076"/>
          <ac:spMkLst>
            <pc:docMk/>
            <pc:sldMk cId="2195515862" sldId="263"/>
            <ac:spMk id="11" creationId="{8C4C9D4F-EC28-4036-8AEC-7F7F2A6BD9FE}"/>
          </ac:spMkLst>
        </pc:spChg>
        <pc:spChg chg="mod">
          <ac:chgData name="Bernice Buhrow" userId="2a9042dd-151a-4e5f-94c9-e1198ec78e15" providerId="ADAL" clId="{510D8764-E16B-481D-B310-B79813EAC0D8}" dt="2022-07-13T12:07:01.140" v="380" actId="1076"/>
          <ac:spMkLst>
            <pc:docMk/>
            <pc:sldMk cId="2195515862" sldId="263"/>
            <ac:spMk id="14" creationId="{935903D8-5606-4FE9-9A00-5D65B5F65F49}"/>
          </ac:spMkLst>
        </pc:spChg>
        <pc:picChg chg="mod modCrop">
          <ac:chgData name="Bernice Buhrow" userId="2a9042dd-151a-4e5f-94c9-e1198ec78e15" providerId="ADAL" clId="{510D8764-E16B-481D-B310-B79813EAC0D8}" dt="2022-07-13T11:47:41.589" v="363" actId="1076"/>
          <ac:picMkLst>
            <pc:docMk/>
            <pc:sldMk cId="2195515862" sldId="263"/>
            <ac:picMk id="5" creationId="{D748D892-6477-45EC-AEFF-A8D52ADC66DE}"/>
          </ac:picMkLst>
        </pc:picChg>
      </pc:sldChg>
      <pc:sldChg chg="addSp delSp modSp setBg">
        <pc:chgData name="Bernice Buhrow" userId="2a9042dd-151a-4e5f-94c9-e1198ec78e15" providerId="ADAL" clId="{510D8764-E16B-481D-B310-B79813EAC0D8}" dt="2022-07-13T12:22:47.940" v="573" actId="1076"/>
        <pc:sldMkLst>
          <pc:docMk/>
          <pc:sldMk cId="3499462211" sldId="266"/>
        </pc:sldMkLst>
        <pc:spChg chg="add del mod ord">
          <ac:chgData name="Bernice Buhrow" userId="2a9042dd-151a-4e5f-94c9-e1198ec78e15" providerId="ADAL" clId="{510D8764-E16B-481D-B310-B79813EAC0D8}" dt="2022-07-13T11:15:25.319" v="107" actId="478"/>
          <ac:spMkLst>
            <pc:docMk/>
            <pc:sldMk cId="3499462211" sldId="266"/>
            <ac:spMk id="2" creationId="{5C4D6CD9-EEEB-4540-BF90-DC667782DF69}"/>
          </ac:spMkLst>
        </pc:spChg>
        <pc:spChg chg="del mod ord">
          <ac:chgData name="Bernice Buhrow" userId="2a9042dd-151a-4e5f-94c9-e1198ec78e15" providerId="ADAL" clId="{510D8764-E16B-481D-B310-B79813EAC0D8}" dt="2022-07-13T11:15:12.629" v="104" actId="478"/>
          <ac:spMkLst>
            <pc:docMk/>
            <pc:sldMk cId="3499462211" sldId="266"/>
            <ac:spMk id="11" creationId="{A62ED880-BA8C-4811-98FA-4E12E1AB393C}"/>
          </ac:spMkLst>
        </pc:spChg>
        <pc:spChg chg="del mod">
          <ac:chgData name="Bernice Buhrow" userId="2a9042dd-151a-4e5f-94c9-e1198ec78e15" providerId="ADAL" clId="{510D8764-E16B-481D-B310-B79813EAC0D8}" dt="2022-07-13T09:39:11.966" v="18" actId="478"/>
          <ac:spMkLst>
            <pc:docMk/>
            <pc:sldMk cId="3499462211" sldId="266"/>
            <ac:spMk id="12" creationId="{B2A91116-3944-48BD-9A64-71A604F5C484}"/>
          </ac:spMkLst>
        </pc:spChg>
        <pc:spChg chg="add mod ord">
          <ac:chgData name="Bernice Buhrow" userId="2a9042dd-151a-4e5f-94c9-e1198ec78e15" providerId="ADAL" clId="{510D8764-E16B-481D-B310-B79813EAC0D8}" dt="2022-07-13T11:14:50.415" v="99" actId="14100"/>
          <ac:spMkLst>
            <pc:docMk/>
            <pc:sldMk cId="3499462211" sldId="266"/>
            <ac:spMk id="13" creationId="{12563DE8-5E5D-4AAE-97A3-9F82B0C92203}"/>
          </ac:spMkLst>
        </pc:spChg>
        <pc:spChg chg="mod">
          <ac:chgData name="Bernice Buhrow" userId="2a9042dd-151a-4e5f-94c9-e1198ec78e15" providerId="ADAL" clId="{510D8764-E16B-481D-B310-B79813EAC0D8}" dt="2022-07-13T11:15:54.396" v="116" actId="1076"/>
          <ac:spMkLst>
            <pc:docMk/>
            <pc:sldMk cId="3499462211" sldId="266"/>
            <ac:spMk id="14" creationId="{61B30794-17AC-47E8-B6D0-C2376B8172AA}"/>
          </ac:spMkLst>
        </pc:spChg>
        <pc:spChg chg="add mod ord">
          <ac:chgData name="Bernice Buhrow" userId="2a9042dd-151a-4e5f-94c9-e1198ec78e15" providerId="ADAL" clId="{510D8764-E16B-481D-B310-B79813EAC0D8}" dt="2022-07-13T11:15:51.054" v="115" actId="14100"/>
          <ac:spMkLst>
            <pc:docMk/>
            <pc:sldMk cId="3499462211" sldId="266"/>
            <ac:spMk id="16" creationId="{00AAE2D6-9576-4981-A5B9-5F44FC9A37A2}"/>
          </ac:spMkLst>
        </pc:spChg>
        <pc:spChg chg="mod">
          <ac:chgData name="Bernice Buhrow" userId="2a9042dd-151a-4e5f-94c9-e1198ec78e15" providerId="ADAL" clId="{510D8764-E16B-481D-B310-B79813EAC0D8}" dt="2022-07-13T12:22:47.940" v="573" actId="1076"/>
          <ac:spMkLst>
            <pc:docMk/>
            <pc:sldMk cId="3499462211" sldId="266"/>
            <ac:spMk id="18" creationId="{5B1D76CF-2250-4455-AE55-28CA7D9EAE92}"/>
          </ac:spMkLst>
        </pc:spChg>
      </pc:sldChg>
      <pc:sldChg chg="addSp delSp modSp setBg">
        <pc:chgData name="Bernice Buhrow" userId="2a9042dd-151a-4e5f-94c9-e1198ec78e15" providerId="ADAL" clId="{510D8764-E16B-481D-B310-B79813EAC0D8}" dt="2022-07-13T12:38:09.529" v="623" actId="14100"/>
        <pc:sldMkLst>
          <pc:docMk/>
          <pc:sldMk cId="1516170764" sldId="274"/>
        </pc:sldMkLst>
        <pc:spChg chg="del">
          <ac:chgData name="Bernice Buhrow" userId="2a9042dd-151a-4e5f-94c9-e1198ec78e15" providerId="ADAL" clId="{510D8764-E16B-481D-B310-B79813EAC0D8}" dt="2022-07-13T11:36:21.199" v="234" actId="478"/>
          <ac:spMkLst>
            <pc:docMk/>
            <pc:sldMk cId="1516170764" sldId="274"/>
            <ac:spMk id="3" creationId="{DC7CEB99-C4A3-4EEE-AEC8-F174D8CF5961}"/>
          </ac:spMkLst>
        </pc:spChg>
        <pc:spChg chg="add del mod">
          <ac:chgData name="Bernice Buhrow" userId="2a9042dd-151a-4e5f-94c9-e1198ec78e15" providerId="ADAL" clId="{510D8764-E16B-481D-B310-B79813EAC0D8}" dt="2022-07-13T11:36:24.526" v="235" actId="478"/>
          <ac:spMkLst>
            <pc:docMk/>
            <pc:sldMk cId="1516170764" sldId="274"/>
            <ac:spMk id="4" creationId="{5F1870E7-324A-4252-AEED-0349981F22BB}"/>
          </ac:spMkLst>
        </pc:spChg>
        <pc:spChg chg="add mod ord">
          <ac:chgData name="Bernice Buhrow" userId="2a9042dd-151a-4e5f-94c9-e1198ec78e15" providerId="ADAL" clId="{510D8764-E16B-481D-B310-B79813EAC0D8}" dt="2022-07-13T12:38:09.529" v="623" actId="14100"/>
          <ac:spMkLst>
            <pc:docMk/>
            <pc:sldMk cId="1516170764" sldId="274"/>
            <ac:spMk id="5" creationId="{127DD476-8C2F-4E86-8791-7C903EC23E13}"/>
          </ac:spMkLst>
        </pc:spChg>
        <pc:spChg chg="add mod">
          <ac:chgData name="Bernice Buhrow" userId="2a9042dd-151a-4e5f-94c9-e1198ec78e15" providerId="ADAL" clId="{510D8764-E16B-481D-B310-B79813EAC0D8}" dt="2022-07-13T12:37:56.890" v="620" actId="20577"/>
          <ac:spMkLst>
            <pc:docMk/>
            <pc:sldMk cId="1516170764" sldId="274"/>
            <ac:spMk id="7" creationId="{63932616-053E-4716-B4AE-3B7976FABC2A}"/>
          </ac:spMkLst>
        </pc:spChg>
        <pc:picChg chg="mod ord modCrop">
          <ac:chgData name="Bernice Buhrow" userId="2a9042dd-151a-4e5f-94c9-e1198ec78e15" providerId="ADAL" clId="{510D8764-E16B-481D-B310-B79813EAC0D8}" dt="2022-07-13T11:43:59.965" v="343" actId="1035"/>
          <ac:picMkLst>
            <pc:docMk/>
            <pc:sldMk cId="1516170764" sldId="274"/>
            <ac:picMk id="6" creationId="{1FD548EC-4799-784D-BF50-57B624000F16}"/>
          </ac:picMkLst>
        </pc:picChg>
      </pc:sldChg>
      <pc:sldChg chg="delSp modSp setBg">
        <pc:chgData name="Bernice Buhrow" userId="2a9042dd-151a-4e5f-94c9-e1198ec78e15" providerId="ADAL" clId="{510D8764-E16B-481D-B310-B79813EAC0D8}" dt="2022-07-13T12:21:50.014" v="553" actId="18131"/>
        <pc:sldMkLst>
          <pc:docMk/>
          <pc:sldMk cId="1420714906" sldId="275"/>
        </pc:sldMkLst>
        <pc:spChg chg="mod">
          <ac:chgData name="Bernice Buhrow" userId="2a9042dd-151a-4e5f-94c9-e1198ec78e15" providerId="ADAL" clId="{510D8764-E16B-481D-B310-B79813EAC0D8}" dt="2022-07-13T12:21:22.171" v="548" actId="20577"/>
          <ac:spMkLst>
            <pc:docMk/>
            <pc:sldMk cId="1420714906" sldId="275"/>
            <ac:spMk id="2" creationId="{26F42D5E-7631-4783-B2E8-DAF268BA4F8F}"/>
          </ac:spMkLst>
        </pc:spChg>
        <pc:spChg chg="del">
          <ac:chgData name="Bernice Buhrow" userId="2a9042dd-151a-4e5f-94c9-e1198ec78e15" providerId="ADAL" clId="{510D8764-E16B-481D-B310-B79813EAC0D8}" dt="2022-07-13T12:19:27.457" v="527" actId="478"/>
          <ac:spMkLst>
            <pc:docMk/>
            <pc:sldMk cId="1420714906" sldId="275"/>
            <ac:spMk id="6" creationId="{DC7D64E3-AAB5-4646-A907-9ABB62FC8196}"/>
          </ac:spMkLst>
        </pc:spChg>
        <pc:spChg chg="mod">
          <ac:chgData name="Bernice Buhrow" userId="2a9042dd-151a-4e5f-94c9-e1198ec78e15" providerId="ADAL" clId="{510D8764-E16B-481D-B310-B79813EAC0D8}" dt="2022-07-13T12:21:09.970" v="542" actId="207"/>
          <ac:spMkLst>
            <pc:docMk/>
            <pc:sldMk cId="1420714906" sldId="275"/>
            <ac:spMk id="8" creationId="{09B70C98-84C6-104F-86A9-00EF1150DC63}"/>
          </ac:spMkLst>
        </pc:spChg>
        <pc:picChg chg="mod ord modCrop">
          <ac:chgData name="Bernice Buhrow" userId="2a9042dd-151a-4e5f-94c9-e1198ec78e15" providerId="ADAL" clId="{510D8764-E16B-481D-B310-B79813EAC0D8}" dt="2022-07-13T12:21:50.014" v="553" actId="18131"/>
          <ac:picMkLst>
            <pc:docMk/>
            <pc:sldMk cId="1420714906" sldId="275"/>
            <ac:picMk id="7" creationId="{F97138BB-6EE0-4A30-A344-D83609EBCCA7}"/>
          </ac:picMkLst>
        </pc:picChg>
      </pc:sldChg>
      <pc:sldChg chg="delSp modSp ord setBg">
        <pc:chgData name="Bernice Buhrow" userId="2a9042dd-151a-4e5f-94c9-e1198ec78e15" providerId="ADAL" clId="{510D8764-E16B-481D-B310-B79813EAC0D8}" dt="2022-07-13T12:36:56.366" v="600"/>
        <pc:sldMkLst>
          <pc:docMk/>
          <pc:sldMk cId="829762010" sldId="282"/>
        </pc:sldMkLst>
        <pc:spChg chg="mod">
          <ac:chgData name="Bernice Buhrow" userId="2a9042dd-151a-4e5f-94c9-e1198ec78e15" providerId="ADAL" clId="{510D8764-E16B-481D-B310-B79813EAC0D8}" dt="2022-07-13T11:33:14.543" v="216" actId="20577"/>
          <ac:spMkLst>
            <pc:docMk/>
            <pc:sldMk cId="829762010" sldId="282"/>
            <ac:spMk id="6" creationId="{FABBF85C-C610-2747-8481-8510C6EDB496}"/>
          </ac:spMkLst>
        </pc:spChg>
        <pc:spChg chg="del mod">
          <ac:chgData name="Bernice Buhrow" userId="2a9042dd-151a-4e5f-94c9-e1198ec78e15" providerId="ADAL" clId="{510D8764-E16B-481D-B310-B79813EAC0D8}" dt="2022-07-13T11:18:19.489" v="127" actId="478"/>
          <ac:spMkLst>
            <pc:docMk/>
            <pc:sldMk cId="829762010" sldId="282"/>
            <ac:spMk id="12" creationId="{27C0E182-C03C-406F-8F2A-A66C2D2E388D}"/>
          </ac:spMkLst>
        </pc:spChg>
        <pc:picChg chg="mod modCrop">
          <ac:chgData name="Bernice Buhrow" userId="2a9042dd-151a-4e5f-94c9-e1198ec78e15" providerId="ADAL" clId="{510D8764-E16B-481D-B310-B79813EAC0D8}" dt="2022-07-13T11:19:12.596" v="138" actId="18131"/>
          <ac:picMkLst>
            <pc:docMk/>
            <pc:sldMk cId="829762010" sldId="282"/>
            <ac:picMk id="7" creationId="{60D587F2-A1ED-4AED-A297-16AD10E33673}"/>
          </ac:picMkLst>
        </pc:picChg>
      </pc:sldChg>
      <pc:sldChg chg="addSp delSp modSp add">
        <pc:chgData name="Bernice Buhrow" userId="2a9042dd-151a-4e5f-94c9-e1198ec78e15" providerId="ADAL" clId="{510D8764-E16B-481D-B310-B79813EAC0D8}" dt="2022-07-13T11:34:10.390" v="230" actId="1076"/>
        <pc:sldMkLst>
          <pc:docMk/>
          <pc:sldMk cId="4291860369" sldId="283"/>
        </pc:sldMkLst>
        <pc:spChg chg="del mod">
          <ac:chgData name="Bernice Buhrow" userId="2a9042dd-151a-4e5f-94c9-e1198ec78e15" providerId="ADAL" clId="{510D8764-E16B-481D-B310-B79813EAC0D8}" dt="2022-07-13T11:32:39.985" v="213" actId="478"/>
          <ac:spMkLst>
            <pc:docMk/>
            <pc:sldMk cId="4291860369" sldId="283"/>
            <ac:spMk id="6" creationId="{FABBF85C-C610-2747-8481-8510C6EDB496}"/>
          </ac:spMkLst>
        </pc:spChg>
        <pc:spChg chg="add mod">
          <ac:chgData name="Bernice Buhrow" userId="2a9042dd-151a-4e5f-94c9-e1198ec78e15" providerId="ADAL" clId="{510D8764-E16B-481D-B310-B79813EAC0D8}" dt="2022-07-13T11:33:38.025" v="223" actId="1076"/>
          <ac:spMkLst>
            <pc:docMk/>
            <pc:sldMk cId="4291860369" sldId="283"/>
            <ac:spMk id="13" creationId="{34B1031C-529C-40CF-AAF5-CC2340764585}"/>
          </ac:spMkLst>
        </pc:spChg>
        <pc:spChg chg="add mod">
          <ac:chgData name="Bernice Buhrow" userId="2a9042dd-151a-4e5f-94c9-e1198ec78e15" providerId="ADAL" clId="{510D8764-E16B-481D-B310-B79813EAC0D8}" dt="2022-07-13T11:33:53.400" v="226" actId="1076"/>
          <ac:spMkLst>
            <pc:docMk/>
            <pc:sldMk cId="4291860369" sldId="283"/>
            <ac:spMk id="14" creationId="{80281018-EF1C-4453-824B-747BE297339F}"/>
          </ac:spMkLst>
        </pc:spChg>
        <pc:spChg chg="add mod">
          <ac:chgData name="Bernice Buhrow" userId="2a9042dd-151a-4e5f-94c9-e1198ec78e15" providerId="ADAL" clId="{510D8764-E16B-481D-B310-B79813EAC0D8}" dt="2022-07-13T11:34:10.390" v="230" actId="1076"/>
          <ac:spMkLst>
            <pc:docMk/>
            <pc:sldMk cId="4291860369" sldId="283"/>
            <ac:spMk id="15" creationId="{03F31861-8283-488D-9D15-D3295E837E4A}"/>
          </ac:spMkLst>
        </pc:spChg>
        <pc:picChg chg="add del mod">
          <ac:chgData name="Bernice Buhrow" userId="2a9042dd-151a-4e5f-94c9-e1198ec78e15" providerId="ADAL" clId="{510D8764-E16B-481D-B310-B79813EAC0D8}" dt="2022-07-13T11:26:09.519" v="146" actId="478"/>
          <ac:picMkLst>
            <pc:docMk/>
            <pc:sldMk cId="4291860369" sldId="283"/>
            <ac:picMk id="3" creationId="{8FA3D00E-E9E5-4E3F-9D1D-0EF6303B1A86}"/>
          </ac:picMkLst>
        </pc:picChg>
        <pc:picChg chg="add mod">
          <ac:chgData name="Bernice Buhrow" userId="2a9042dd-151a-4e5f-94c9-e1198ec78e15" providerId="ADAL" clId="{510D8764-E16B-481D-B310-B79813EAC0D8}" dt="2022-07-13T11:33:25.017" v="220" actId="14100"/>
          <ac:picMkLst>
            <pc:docMk/>
            <pc:sldMk cId="4291860369" sldId="283"/>
            <ac:picMk id="5" creationId="{0DA5E2D8-0EC7-45B7-B665-CF085039B1E9}"/>
          </ac:picMkLst>
        </pc:picChg>
        <pc:picChg chg="del">
          <ac:chgData name="Bernice Buhrow" userId="2a9042dd-151a-4e5f-94c9-e1198ec78e15" providerId="ADAL" clId="{510D8764-E16B-481D-B310-B79813EAC0D8}" dt="2022-07-13T11:20:06.735" v="142" actId="478"/>
          <ac:picMkLst>
            <pc:docMk/>
            <pc:sldMk cId="4291860369" sldId="283"/>
            <ac:picMk id="7" creationId="{60D587F2-A1ED-4AED-A297-16AD10E33673}"/>
          </ac:picMkLst>
        </pc:picChg>
        <pc:picChg chg="add mod">
          <ac:chgData name="Bernice Buhrow" userId="2a9042dd-151a-4e5f-94c9-e1198ec78e15" providerId="ADAL" clId="{510D8764-E16B-481D-B310-B79813EAC0D8}" dt="2022-07-13T11:32:57.068" v="214" actId="1076"/>
          <ac:picMkLst>
            <pc:docMk/>
            <pc:sldMk cId="4291860369" sldId="283"/>
            <ac:picMk id="9" creationId="{1F6714E6-2A8B-4C58-B19F-E06BF93FC8C0}"/>
          </ac:picMkLst>
        </pc:picChg>
        <pc:picChg chg="add mod">
          <ac:chgData name="Bernice Buhrow" userId="2a9042dd-151a-4e5f-94c9-e1198ec78e15" providerId="ADAL" clId="{510D8764-E16B-481D-B310-B79813EAC0D8}" dt="2022-07-13T11:32:57.068" v="214" actId="1076"/>
          <ac:picMkLst>
            <pc:docMk/>
            <pc:sldMk cId="4291860369" sldId="283"/>
            <ac:picMk id="12" creationId="{C0FF5246-5976-4F49-90F0-7455C1B0CC12}"/>
          </ac:picMkLst>
        </pc:picChg>
      </pc:sldChg>
      <pc:sldChg chg="addSp delSp modSp add del ord">
        <pc:chgData name="Bernice Buhrow" userId="2a9042dd-151a-4e5f-94c9-e1198ec78e15" providerId="ADAL" clId="{510D8764-E16B-481D-B310-B79813EAC0D8}" dt="2022-07-13T12:38:13.830" v="624"/>
        <pc:sldMkLst>
          <pc:docMk/>
          <pc:sldMk cId="1276370693" sldId="284"/>
        </pc:sldMkLst>
        <pc:spChg chg="mod">
          <ac:chgData name="Bernice Buhrow" userId="2a9042dd-151a-4e5f-94c9-e1198ec78e15" providerId="ADAL" clId="{510D8764-E16B-481D-B310-B79813EAC0D8}" dt="2022-07-13T12:17:10.856" v="470" actId="20577"/>
          <ac:spMkLst>
            <pc:docMk/>
            <pc:sldMk cId="1276370693" sldId="284"/>
            <ac:spMk id="13" creationId="{34B1031C-529C-40CF-AAF5-CC2340764585}"/>
          </ac:spMkLst>
        </pc:spChg>
        <pc:spChg chg="mod">
          <ac:chgData name="Bernice Buhrow" userId="2a9042dd-151a-4e5f-94c9-e1198ec78e15" providerId="ADAL" clId="{510D8764-E16B-481D-B310-B79813EAC0D8}" dt="2022-07-13T12:17:30.862" v="491" actId="1076"/>
          <ac:spMkLst>
            <pc:docMk/>
            <pc:sldMk cId="1276370693" sldId="284"/>
            <ac:spMk id="14" creationId="{80281018-EF1C-4453-824B-747BE297339F}"/>
          </ac:spMkLst>
        </pc:spChg>
        <pc:spChg chg="mod">
          <ac:chgData name="Bernice Buhrow" userId="2a9042dd-151a-4e5f-94c9-e1198ec78e15" providerId="ADAL" clId="{510D8764-E16B-481D-B310-B79813EAC0D8}" dt="2022-07-13T12:17:24.706" v="490" actId="20577"/>
          <ac:spMkLst>
            <pc:docMk/>
            <pc:sldMk cId="1276370693" sldId="284"/>
            <ac:spMk id="15" creationId="{03F31861-8283-488D-9D15-D3295E837E4A}"/>
          </ac:spMkLst>
        </pc:spChg>
        <pc:picChg chg="add mod">
          <ac:chgData name="Bernice Buhrow" userId="2a9042dd-151a-4e5f-94c9-e1198ec78e15" providerId="ADAL" clId="{510D8764-E16B-481D-B310-B79813EAC0D8}" dt="2022-07-13T12:18:27.884" v="516" actId="1037"/>
          <ac:picMkLst>
            <pc:docMk/>
            <pc:sldMk cId="1276370693" sldId="284"/>
            <ac:picMk id="3" creationId="{A1ACA9DF-785F-4C8A-9534-583DF89C2B18}"/>
          </ac:picMkLst>
        </pc:picChg>
        <pc:picChg chg="del">
          <ac:chgData name="Bernice Buhrow" userId="2a9042dd-151a-4e5f-94c9-e1198ec78e15" providerId="ADAL" clId="{510D8764-E16B-481D-B310-B79813EAC0D8}" dt="2022-07-13T12:18:09.785" v="500" actId="478"/>
          <ac:picMkLst>
            <pc:docMk/>
            <pc:sldMk cId="1276370693" sldId="284"/>
            <ac:picMk id="5" creationId="{0DA5E2D8-0EC7-45B7-B665-CF085039B1E9}"/>
          </ac:picMkLst>
        </pc:picChg>
        <pc:picChg chg="add mod">
          <ac:chgData name="Bernice Buhrow" userId="2a9042dd-151a-4e5f-94c9-e1198ec78e15" providerId="ADAL" clId="{510D8764-E16B-481D-B310-B79813EAC0D8}" dt="2022-07-13T12:19:07.950" v="526" actId="1038"/>
          <ac:picMkLst>
            <pc:docMk/>
            <pc:sldMk cId="1276370693" sldId="284"/>
            <ac:picMk id="6" creationId="{70AB782A-49B8-4C5F-B431-FB71A9FC6E3F}"/>
          </ac:picMkLst>
        </pc:picChg>
        <pc:picChg chg="add mod">
          <ac:chgData name="Bernice Buhrow" userId="2a9042dd-151a-4e5f-94c9-e1198ec78e15" providerId="ADAL" clId="{510D8764-E16B-481D-B310-B79813EAC0D8}" dt="2022-07-13T12:19:04.666" v="524" actId="1076"/>
          <ac:picMkLst>
            <pc:docMk/>
            <pc:sldMk cId="1276370693" sldId="284"/>
            <ac:picMk id="8" creationId="{9157A577-C024-4E50-B241-C8825870B562}"/>
          </ac:picMkLst>
        </pc:picChg>
        <pc:picChg chg="del">
          <ac:chgData name="Bernice Buhrow" userId="2a9042dd-151a-4e5f-94c9-e1198ec78e15" providerId="ADAL" clId="{510D8764-E16B-481D-B310-B79813EAC0D8}" dt="2022-07-13T12:18:29.760" v="517" actId="478"/>
          <ac:picMkLst>
            <pc:docMk/>
            <pc:sldMk cId="1276370693" sldId="284"/>
            <ac:picMk id="9" creationId="{1F6714E6-2A8B-4C58-B19F-E06BF93FC8C0}"/>
          </ac:picMkLst>
        </pc:picChg>
        <pc:picChg chg="del">
          <ac:chgData name="Bernice Buhrow" userId="2a9042dd-151a-4e5f-94c9-e1198ec78e15" providerId="ADAL" clId="{510D8764-E16B-481D-B310-B79813EAC0D8}" dt="2022-07-13T12:18:50.485" v="521" actId="478"/>
          <ac:picMkLst>
            <pc:docMk/>
            <pc:sldMk cId="1276370693" sldId="284"/>
            <ac:picMk id="12" creationId="{C0FF5246-5976-4F49-90F0-7455C1B0CC12}"/>
          </ac:picMkLst>
        </pc:picChg>
      </pc:sldChg>
    </pc:docChg>
  </pc:docChgLst>
  <pc:docChgLst>
    <pc:chgData name="Bernice Buhrow" userId="2a9042dd-151a-4e5f-94c9-e1198ec78e15" providerId="ADAL" clId="{156D0E40-4B52-41F6-91F8-0C2AD1B7350A}"/>
    <pc:docChg chg="modSld">
      <pc:chgData name="Bernice Buhrow" userId="2a9042dd-151a-4e5f-94c9-e1198ec78e15" providerId="ADAL" clId="{156D0E40-4B52-41F6-91F8-0C2AD1B7350A}" dt="2022-07-18T07:17:32.687" v="59" actId="20577"/>
      <pc:docMkLst>
        <pc:docMk/>
      </pc:docMkLst>
      <pc:sldChg chg="modSp">
        <pc:chgData name="Bernice Buhrow" userId="2a9042dd-151a-4e5f-94c9-e1198ec78e15" providerId="ADAL" clId="{156D0E40-4B52-41F6-91F8-0C2AD1B7350A}" dt="2022-07-18T07:17:32.687" v="59" actId="20577"/>
        <pc:sldMkLst>
          <pc:docMk/>
          <pc:sldMk cId="3499462211" sldId="266"/>
        </pc:sldMkLst>
        <pc:spChg chg="mod">
          <ac:chgData name="Bernice Buhrow" userId="2a9042dd-151a-4e5f-94c9-e1198ec78e15" providerId="ADAL" clId="{156D0E40-4B52-41F6-91F8-0C2AD1B7350A}" dt="2022-07-18T07:17:32.687" v="59" actId="20577"/>
          <ac:spMkLst>
            <pc:docMk/>
            <pc:sldMk cId="3499462211" sldId="266"/>
            <ac:spMk id="14" creationId="{61B30794-17AC-47E8-B6D0-C2376B8172AA}"/>
          </ac:spMkLst>
        </pc:spChg>
        <pc:spChg chg="mod">
          <ac:chgData name="Bernice Buhrow" userId="2a9042dd-151a-4e5f-94c9-e1198ec78e15" providerId="ADAL" clId="{156D0E40-4B52-41F6-91F8-0C2AD1B7350A}" dt="2022-07-18T07:16:55.967" v="10" actId="14100"/>
          <ac:spMkLst>
            <pc:docMk/>
            <pc:sldMk cId="3499462211" sldId="266"/>
            <ac:spMk id="16" creationId="{00AAE2D6-9576-4981-A5B9-5F44FC9A37A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6BC9A-B302-0E40-8E02-49F333EDC9CE}" type="datetimeFigureOut">
              <a:rPr lang="en-US" smtClean="0"/>
              <a:t>7/18/2022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AD4B1-8FDF-1F4C-A047-D2D8873F451E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373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After slide, play inviter/invitee video.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EAD4B1-8FDF-1F4C-A047-D2D8873F451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796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EAD4B1-8FDF-1F4C-A047-D2D8873F451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93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961C0-921C-499B-9ED4-A34B8CE318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E571EB-C01C-4EA2-BC7D-8EE665878A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4CC9E-F190-4090-B9E3-9C61C756D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E87C3-AE51-40D3-BE37-18662818C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867F4E-7DFA-498E-9C36-4A7F3C0F2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63185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D7F6C-1A13-4288-A6FC-7C63BCFD6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78EF3-BCC9-4397-BAAD-3C003AA714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14B9F-4CDA-4C2D-B184-F8C48BD53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2C508-ABEC-4342-824D-8C3B00383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C78FD7-F1D7-48D6-B0B7-50D9BECB9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03588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5F272-22CC-4391-840A-5FE8A0095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62F4F-E66D-4C7A-A8BD-4A3B7F9D8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FAD2C3-1FC9-49F5-9032-642159837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FDF8C-B937-4CCF-99AA-FE405F161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118138-5B71-4F5C-A4F3-19412ACBA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167939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E65C9-31FD-4E61-96AC-7AE996F4F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1076F-988E-4060-97F8-223CC87F58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02A52-462C-4028-990C-CA479E3E4E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5FEF47-6E7E-4368-BE70-7846E7320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5F175-2863-4F67-A310-FFFB8A8D8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C3735-0DE9-4D30-8B22-49A8D187D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479407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82BA8-E18A-458A-AA35-214BF57EB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705173-D00D-4FC9-8886-196C53274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79DC59-07F8-45A1-A832-6BFF8B2ACD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03F614-2888-4BB8-B3A8-921AC00103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19FD13-211E-4B47-81B6-C2898CEA53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A81BA8-90BC-4921-B535-AFD423259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FCD09A-0BD4-48D4-BD61-9B239DE96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F4EAAB-8D1B-4C2B-8C3F-A82BD6B86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86089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E7777-955E-4500-AD8F-5DCBA65DE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5F6EBA-3CE3-42C4-A95F-9864CAA37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C7E77F-0F2C-4416-905F-716A64CC7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46AB72-09A7-46E4-B260-5A62E8347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4151808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CCC18B-9705-4C11-A637-44B542529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6A9525-9E13-49B2-908E-F9299921E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294D5-82E9-4B7A-8381-23E5645AA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187887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489C3-FFB4-4DD3-A069-967CD3972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AAA49-7A9B-484B-94AF-C635FC85B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A8016B-4694-44F5-ACBC-230D99C82C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959BCB-7C70-4BA5-9040-4C80C2703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55A80C-42CA-4F56-82AD-AA49E56DE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8BB01E-6356-4772-AF35-A8F06F30E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602074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19ADF-5FCC-40D4-A099-E8B63339D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2A9B37-86D2-49EC-85D7-F445B77030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C1D4F-1729-4630-BCCB-EC0F151F86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B03C1B-1EE3-4312-8B12-344D75CCF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5C1BEE-A5D5-441A-9715-8D6163BBB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27281F-706B-4F65-8CEC-CD7D1665E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913682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5014C-579F-40C8-B6DE-C53D51EB3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52481-6D33-4DDD-86CC-1F8294770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E1BA3-6069-4711-8E9D-F01B9AEFD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3FCBB-4611-4166-8B53-2F1DA5923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E3162-D0C7-4432-9325-D5B0FEAEC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682903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92342F-30BC-4BCD-B3B2-8D5BC71CE8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D324C5-1DD8-4CAB-8AD7-72201D4469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6F018-F8FB-4577-8A4C-911D03ED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CECA0-ED50-41DE-90A8-C287CCA1F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CC1C0-B6DF-4EBC-A088-42E2DFBEB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075924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2B3163-F477-4C3D-A8FA-6D8E4778D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8A052-D73B-4BD3-B991-07B65843E3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CE28D-C0A0-4D37-A835-B5D4FDE0C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C9FF0-CB36-48B9-8EDF-E992F73D3BA1}" type="datetimeFigureOut">
              <a:rPr lang="en-MY" smtClean="0"/>
              <a:t>18/7/2022</a:t>
            </a:fld>
            <a:endParaRPr lang="en-MY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F3F9FD-0C16-4092-B581-9BFEB71EB2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FFEAF-B43E-4126-BF09-2E035577B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9BE60-3DB1-442D-BEBF-86C831A677D0}" type="slidenum">
              <a:rPr lang="en-MY" smtClean="0"/>
              <a:t>‹Nr.›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86499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6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25F3F2-1A14-43D5-A341-A930676CE7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2148" r="7066" b="3278"/>
          <a:stretch/>
        </p:blipFill>
        <p:spPr>
          <a:xfrm>
            <a:off x="0" y="0"/>
            <a:ext cx="5040000" cy="6865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9C314A-0AFB-9345-AEAE-ADF472258A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D1E2F14B-F2F8-4C07-987E-311CA92E1F07}"/>
              </a:ext>
            </a:extLst>
          </p:cNvPr>
          <p:cNvSpPr/>
          <p:nvPr/>
        </p:nvSpPr>
        <p:spPr>
          <a:xfrm>
            <a:off x="3526971" y="2772229"/>
            <a:ext cx="5109029" cy="7982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7CEB99-C4A3-4EEE-AEC8-F174D8CF59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684325"/>
            <a:ext cx="12192000" cy="1029711"/>
          </a:xfrm>
        </p:spPr>
        <p:txBody>
          <a:bodyPr>
            <a:normAutofit/>
          </a:bodyPr>
          <a:lstStyle/>
          <a:p>
            <a:pPr defTabSz="685800">
              <a:lnSpc>
                <a:spcPct val="100000"/>
              </a:lnSpc>
              <a:defRPr sz="3200" b="1">
                <a:solidFill>
                  <a:srgbClr val="FFFFFF"/>
                </a:solidFill>
                <a:latin typeface="ITC Avant Garde Gothic Std"/>
                <a:ea typeface="ITC Avant Garde Gothic Std"/>
                <a:cs typeface="ITC Avant Garde Gothic Std"/>
                <a:sym typeface="ITC Avant Garde Gothic Std"/>
              </a:defRPr>
            </a:pPr>
            <a:r>
              <a:rPr lang="en-US" sz="5400" dirty="0">
                <a:solidFill>
                  <a:srgbClr val="606951"/>
                </a:solidFill>
                <a:latin typeface="Century Gothic" panose="020B0502020202020204" pitchFamily="34" charset="0"/>
              </a:rPr>
              <a:t>Was </a:t>
            </a:r>
            <a:r>
              <a:rPr lang="en-US" sz="5400" dirty="0" err="1">
                <a:solidFill>
                  <a:srgbClr val="606951"/>
                </a:solidFill>
                <a:latin typeface="Century Gothic" panose="020B0502020202020204" pitchFamily="34" charset="0"/>
              </a:rPr>
              <a:t>ist</a:t>
            </a:r>
            <a:r>
              <a:rPr lang="en-US" sz="5400" dirty="0">
                <a:solidFill>
                  <a:srgbClr val="606951"/>
                </a:solidFill>
                <a:latin typeface="Century Gothic" panose="020B0502020202020204" pitchFamily="34" charset="0"/>
              </a:rPr>
              <a:t> Alpha?</a:t>
            </a:r>
          </a:p>
        </p:txBody>
      </p:sp>
    </p:spTree>
    <p:extLst>
      <p:ext uri="{BB962C8B-B14F-4D97-AF65-F5344CB8AC3E}">
        <p14:creationId xmlns:p14="http://schemas.microsoft.com/office/powerpoint/2010/main" val="3653258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9E7A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0D587F2-A1ED-4AED-A297-16AD10E336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4" t="9523" r="15069" b="5719"/>
          <a:stretch/>
        </p:blipFill>
        <p:spPr>
          <a:xfrm>
            <a:off x="4486131" y="0"/>
            <a:ext cx="7740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A5335A-5DD6-44D3-B08A-E62B4894CB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ABBF85C-C610-2747-8481-8510C6EDB496}"/>
              </a:ext>
            </a:extLst>
          </p:cNvPr>
          <p:cNvSpPr txBox="1">
            <a:spLocks/>
          </p:cNvSpPr>
          <p:nvPr/>
        </p:nvSpPr>
        <p:spPr>
          <a:xfrm>
            <a:off x="395592" y="872235"/>
            <a:ext cx="4431581" cy="333702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de-DE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Alpha ist eine Reihe von Treffen, bei denen der christliche Glaube in entspannter Atmosphäre entdeckt werden kann.</a:t>
            </a:r>
            <a:endParaRPr lang="en-MY" sz="2200" b="1" dirty="0">
              <a:solidFill>
                <a:srgbClr val="27375E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762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9E7A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>
            <a:extLst>
              <a:ext uri="{FF2B5EF4-FFF2-40B4-BE49-F238E27FC236}">
                <a16:creationId xmlns:a16="http://schemas.microsoft.com/office/drawing/2014/main" id="{00AAE2D6-9576-4981-A5B9-5F44FC9A37A2}"/>
              </a:ext>
            </a:extLst>
          </p:cNvPr>
          <p:cNvSpPr/>
          <p:nvPr/>
        </p:nvSpPr>
        <p:spPr>
          <a:xfrm>
            <a:off x="1673999" y="1523999"/>
            <a:ext cx="1832772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12563DE8-5E5D-4AAE-97A3-9F82B0C92203}"/>
              </a:ext>
            </a:extLst>
          </p:cNvPr>
          <p:cNvSpPr/>
          <p:nvPr/>
        </p:nvSpPr>
        <p:spPr>
          <a:xfrm>
            <a:off x="1674000" y="3438526"/>
            <a:ext cx="1497825" cy="381000"/>
          </a:xfrm>
          <a:prstGeom prst="rect">
            <a:avLst/>
          </a:prstGeom>
          <a:solidFill>
            <a:srgbClr val="2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1B30794-17AC-47E8-B6D0-C2376B8172AA}"/>
              </a:ext>
            </a:extLst>
          </p:cNvPr>
          <p:cNvSpPr txBox="1">
            <a:spLocks/>
          </p:cNvSpPr>
          <p:nvPr/>
        </p:nvSpPr>
        <p:spPr>
          <a:xfrm>
            <a:off x="1645718" y="1453743"/>
            <a:ext cx="5870693" cy="14749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Einladung</a:t>
            </a:r>
            <a:endParaRPr lang="en-US" sz="2800" b="1" dirty="0">
              <a:solidFill>
                <a:srgbClr val="27375E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Als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Kirche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dürfen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wir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aktiv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zum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Glauben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einladen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.</a:t>
            </a:r>
            <a:endParaRPr lang="en-MY" sz="2800" b="1" dirty="0">
              <a:solidFill>
                <a:srgbClr val="27375E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B1D76CF-2250-4455-AE55-28CA7D9EAE92}"/>
              </a:ext>
            </a:extLst>
          </p:cNvPr>
          <p:cNvSpPr txBox="1"/>
          <p:nvPr/>
        </p:nvSpPr>
        <p:spPr>
          <a:xfrm>
            <a:off x="1673999" y="3359092"/>
            <a:ext cx="6264051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Realität</a:t>
            </a:r>
            <a:endParaRPr lang="en-MY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Oft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tun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wir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uns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schwer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und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es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fehlen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die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Gelegenheiten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, um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über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unseren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Glauben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zu </a:t>
            </a:r>
            <a:r>
              <a:rPr lang="en-MY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sprechen</a:t>
            </a:r>
            <a:r>
              <a:rPr lang="en-MY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F2EC1B-234A-C046-935A-041AA243B4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462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9E7A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BA5335A-5DD6-44D3-B08A-E62B4894CB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0DA5E2D8-0EC7-45B7-B665-CF085039B1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775" y="1957953"/>
            <a:ext cx="1855598" cy="1757935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1F6714E6-2A8B-4C58-B19F-E06BF93FC8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195" y="2096493"/>
            <a:ext cx="1437372" cy="1333645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C0FF5246-5976-4F49-90F0-7455C1B0CC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140" y="1919853"/>
            <a:ext cx="1562962" cy="1603453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34B1031C-529C-40CF-AAF5-CC2340764585}"/>
              </a:ext>
            </a:extLst>
          </p:cNvPr>
          <p:cNvSpPr/>
          <p:nvPr/>
        </p:nvSpPr>
        <p:spPr>
          <a:xfrm>
            <a:off x="2317292" y="3827106"/>
            <a:ext cx="22565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MY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Gemeinsames</a:t>
            </a:r>
            <a:endParaRPr lang="en-MY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MY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Essen</a:t>
            </a:r>
            <a:endParaRPr lang="de-DE" sz="2200" dirty="0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80281018-EF1C-4453-824B-747BE297339F}"/>
              </a:ext>
            </a:extLst>
          </p:cNvPr>
          <p:cNvSpPr/>
          <p:nvPr/>
        </p:nvSpPr>
        <p:spPr>
          <a:xfrm>
            <a:off x="5503665" y="3965606"/>
            <a:ext cx="13404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MY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Input </a:t>
            </a:r>
            <a:endParaRPr lang="de-DE" sz="2200" dirty="0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03F31861-8283-488D-9D15-D3295E837E4A}"/>
              </a:ext>
            </a:extLst>
          </p:cNvPr>
          <p:cNvSpPr/>
          <p:nvPr/>
        </p:nvSpPr>
        <p:spPr>
          <a:xfrm>
            <a:off x="7882419" y="3965605"/>
            <a:ext cx="18004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MY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Austausch</a:t>
            </a:r>
            <a:endParaRPr lang="de-DE" sz="2200" dirty="0"/>
          </a:p>
        </p:txBody>
      </p:sp>
    </p:spTree>
    <p:extLst>
      <p:ext uri="{BB962C8B-B14F-4D97-AF65-F5344CB8AC3E}">
        <p14:creationId xmlns:p14="http://schemas.microsoft.com/office/powerpoint/2010/main" val="4291860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6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D548EC-4799-784D-BF50-57B624000F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8" t="17279" r="2763" b="1122"/>
          <a:stretch/>
        </p:blipFill>
        <p:spPr>
          <a:xfrm>
            <a:off x="0" y="3486"/>
            <a:ext cx="5040000" cy="686520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127DD476-8C2F-4E86-8791-7C903EC23E13}"/>
              </a:ext>
            </a:extLst>
          </p:cNvPr>
          <p:cNvSpPr/>
          <p:nvPr/>
        </p:nvSpPr>
        <p:spPr>
          <a:xfrm>
            <a:off x="1205947" y="2772229"/>
            <a:ext cx="9713843" cy="7982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755133-07FB-0D44-8252-B272D1C71B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63932616-053E-4716-B4AE-3B7976FAB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684325"/>
            <a:ext cx="12192000" cy="1029711"/>
          </a:xfrm>
        </p:spPr>
        <p:txBody>
          <a:bodyPr>
            <a:normAutofit/>
          </a:bodyPr>
          <a:lstStyle/>
          <a:p>
            <a:pPr defTabSz="685800">
              <a:lnSpc>
                <a:spcPct val="100000"/>
              </a:lnSpc>
              <a:defRPr sz="3200" b="1">
                <a:solidFill>
                  <a:srgbClr val="FFFFFF"/>
                </a:solidFill>
                <a:latin typeface="ITC Avant Garde Gothic Std"/>
                <a:ea typeface="ITC Avant Garde Gothic Std"/>
                <a:cs typeface="ITC Avant Garde Gothic Std"/>
                <a:sym typeface="ITC Avant Garde Gothic Std"/>
              </a:defRPr>
            </a:pPr>
            <a:r>
              <a:rPr lang="en-US" sz="5400" dirty="0">
                <a:solidFill>
                  <a:srgbClr val="606951"/>
                </a:solidFill>
                <a:latin typeface="Century Gothic" panose="020B0502020202020204" pitchFamily="34" charset="0"/>
              </a:rPr>
              <a:t>Wie </a:t>
            </a:r>
            <a:r>
              <a:rPr lang="en-US" sz="5400" dirty="0" err="1">
                <a:solidFill>
                  <a:srgbClr val="606951"/>
                </a:solidFill>
                <a:latin typeface="Century Gothic" panose="020B0502020202020204" pitchFamily="34" charset="0"/>
              </a:rPr>
              <a:t>können</a:t>
            </a:r>
            <a:r>
              <a:rPr lang="en-US" sz="5400" dirty="0">
                <a:solidFill>
                  <a:srgbClr val="606951"/>
                </a:solidFill>
                <a:latin typeface="Century Gothic" panose="020B0502020202020204" pitchFamily="34" charset="0"/>
              </a:rPr>
              <a:t> </a:t>
            </a:r>
            <a:r>
              <a:rPr lang="en-US" sz="5400" dirty="0" err="1">
                <a:solidFill>
                  <a:srgbClr val="606951"/>
                </a:solidFill>
                <a:latin typeface="Century Gothic" panose="020B0502020202020204" pitchFamily="34" charset="0"/>
              </a:rPr>
              <a:t>wir</a:t>
            </a:r>
            <a:r>
              <a:rPr lang="en-US" sz="5400" dirty="0">
                <a:solidFill>
                  <a:srgbClr val="606951"/>
                </a:solidFill>
                <a:latin typeface="Century Gothic" panose="020B0502020202020204" pitchFamily="34" charset="0"/>
              </a:rPr>
              <a:t> </a:t>
            </a:r>
            <a:r>
              <a:rPr lang="en-US" sz="5400" dirty="0" err="1">
                <a:solidFill>
                  <a:srgbClr val="606951"/>
                </a:solidFill>
                <a:latin typeface="Century Gothic" panose="020B0502020202020204" pitchFamily="34" charset="0"/>
              </a:rPr>
              <a:t>mitmachen</a:t>
            </a:r>
            <a:r>
              <a:rPr lang="en-US" sz="5400" dirty="0">
                <a:solidFill>
                  <a:srgbClr val="606951"/>
                </a:solidFill>
                <a:latin typeface="Century Gothic" panose="020B0502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16170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9E7A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BA5335A-5DD6-44D3-B08A-E62B4894CB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34B1031C-529C-40CF-AAF5-CC2340764585}"/>
              </a:ext>
            </a:extLst>
          </p:cNvPr>
          <p:cNvSpPr/>
          <p:nvPr/>
        </p:nvSpPr>
        <p:spPr>
          <a:xfrm>
            <a:off x="2317292" y="3965605"/>
            <a:ext cx="225656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MY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Beten</a:t>
            </a:r>
            <a:endParaRPr lang="de-DE" sz="2200" dirty="0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80281018-EF1C-4453-824B-747BE297339F}"/>
              </a:ext>
            </a:extLst>
          </p:cNvPr>
          <p:cNvSpPr/>
          <p:nvPr/>
        </p:nvSpPr>
        <p:spPr>
          <a:xfrm>
            <a:off x="5273679" y="3965606"/>
            <a:ext cx="18004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MY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Mitmachen</a:t>
            </a:r>
            <a:endParaRPr lang="de-DE" sz="2200" dirty="0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03F31861-8283-488D-9D15-D3295E837E4A}"/>
              </a:ext>
            </a:extLst>
          </p:cNvPr>
          <p:cNvSpPr/>
          <p:nvPr/>
        </p:nvSpPr>
        <p:spPr>
          <a:xfrm>
            <a:off x="7882419" y="3965605"/>
            <a:ext cx="18004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MY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Einladen</a:t>
            </a:r>
            <a:endParaRPr lang="de-DE" sz="22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1ACA9DF-785F-4C8A-9534-583DF89C2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127" y="1773237"/>
            <a:ext cx="1562962" cy="190701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70AB782A-49B8-4C5F-B431-FB71A9FC6E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549" y="1919853"/>
            <a:ext cx="1941214" cy="169999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9157A577-C024-4E50-B241-C8825870B5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975" y="1888838"/>
            <a:ext cx="1669289" cy="176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370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9E7A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48D892-6477-45EC-AEFF-A8D52ADC66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9" r="-149" b="8854"/>
          <a:stretch/>
        </p:blipFill>
        <p:spPr>
          <a:xfrm>
            <a:off x="7185467" y="-7200"/>
            <a:ext cx="5040000" cy="68652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8C4C9D4F-EC28-4036-8AEC-7F7F2A6BD9FE}"/>
              </a:ext>
            </a:extLst>
          </p:cNvPr>
          <p:cNvSpPr txBox="1">
            <a:spLocks/>
          </p:cNvSpPr>
          <p:nvPr/>
        </p:nvSpPr>
        <p:spPr>
          <a:xfrm>
            <a:off x="508147" y="1056676"/>
            <a:ext cx="6153910" cy="40440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Die Kraft </a:t>
            </a:r>
            <a:r>
              <a:rPr lang="en-GB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einer</a:t>
            </a:r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Einladung</a:t>
            </a:r>
            <a:endParaRPr lang="en-US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br>
              <a:rPr lang="en-US" sz="28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Die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meisten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Gäste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kommen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zu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Alpha,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weil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sie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persönlich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von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jemandem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eingeladen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wurden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35903D8-5606-4FE9-9A00-5D65B5F65F49}"/>
              </a:ext>
            </a:extLst>
          </p:cNvPr>
          <p:cNvSpPr txBox="1"/>
          <p:nvPr/>
        </p:nvSpPr>
        <p:spPr>
          <a:xfrm>
            <a:off x="508147" y="5944541"/>
            <a:ext cx="456086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Quelle</a:t>
            </a:r>
            <a:r>
              <a:rPr lang="en-GB" sz="1500" dirty="0">
                <a:solidFill>
                  <a:schemeClr val="bg1"/>
                </a:solidFill>
                <a:latin typeface="Century Gothic" panose="020B0502020202020204" pitchFamily="34" charset="0"/>
              </a:rPr>
              <a:t>: Alpha Global Study, Barna Group. 2018</a:t>
            </a:r>
            <a:endParaRPr kumimoji="0" lang="en-US" sz="15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Century Gothic" panose="020B0502020202020204" pitchFamily="34" charset="0"/>
              <a:sym typeface="Helvetica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E568C8E-C797-4474-B0BA-D5F43A3D49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515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9E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35E06B91-E85D-406E-8735-30767E5A472C}"/>
              </a:ext>
            </a:extLst>
          </p:cNvPr>
          <p:cNvSpPr/>
          <p:nvPr/>
        </p:nvSpPr>
        <p:spPr>
          <a:xfrm>
            <a:off x="4848224" y="1749819"/>
            <a:ext cx="2005013" cy="381000"/>
          </a:xfrm>
          <a:prstGeom prst="rect">
            <a:avLst/>
          </a:prstGeom>
          <a:solidFill>
            <a:srgbClr val="2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BE3D4744-10D0-4C67-9926-066303465B4C}"/>
              </a:ext>
            </a:extLst>
          </p:cNvPr>
          <p:cNvSpPr/>
          <p:nvPr/>
        </p:nvSpPr>
        <p:spPr>
          <a:xfrm>
            <a:off x="3795712" y="4295480"/>
            <a:ext cx="4553157" cy="381000"/>
          </a:xfrm>
          <a:prstGeom prst="rect">
            <a:avLst/>
          </a:prstGeom>
          <a:solidFill>
            <a:srgbClr val="2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CE63B0-FEBA-9545-851A-EDA27E8A9C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4C42B868-9A54-4357-AF0E-60E289675926}"/>
              </a:ext>
            </a:extLst>
          </p:cNvPr>
          <p:cNvSpPr/>
          <p:nvPr/>
        </p:nvSpPr>
        <p:spPr>
          <a:xfrm>
            <a:off x="4731026" y="3785268"/>
            <a:ext cx="2743199" cy="381000"/>
          </a:xfrm>
          <a:prstGeom prst="rect">
            <a:avLst/>
          </a:prstGeom>
          <a:solidFill>
            <a:srgbClr val="2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F7C3259-1E9B-433F-AB98-6B3A322F0AD6}"/>
              </a:ext>
            </a:extLst>
          </p:cNvPr>
          <p:cNvSpPr txBox="1">
            <a:spLocks/>
          </p:cNvSpPr>
          <p:nvPr/>
        </p:nvSpPr>
        <p:spPr>
          <a:xfrm>
            <a:off x="2715386" y="669422"/>
            <a:ext cx="6761228" cy="5015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4000"/>
              </a:lnSpc>
            </a:pP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Welchen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3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Personen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aus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deinem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Umfeld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würdest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du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wünschen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,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bei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Alpha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dabei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zu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sein?</a:t>
            </a:r>
          </a:p>
          <a:p>
            <a:pPr algn="ctr">
              <a:lnSpc>
                <a:spcPts val="4000"/>
              </a:lnSpc>
            </a:pPr>
            <a:endParaRPr lang="en-US" sz="28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Bete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für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sie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und</a:t>
            </a:r>
            <a:b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</a:b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lade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mindestens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eine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ein</a:t>
            </a:r>
            <a:r>
              <a:rPr lang="en-US" sz="2800" b="1" dirty="0">
                <a:solidFill>
                  <a:prstClr val="white"/>
                </a:solidFill>
                <a:latin typeface="Century Gothic" panose="020B0502020202020204" pitchFamily="34" charset="0"/>
              </a:rPr>
              <a:t>.</a:t>
            </a:r>
            <a:endParaRPr lang="en-MY" sz="28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56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9E7A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5CA82-2F47-4F5A-B785-8C90F2DEC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3728" y="1421521"/>
            <a:ext cx="6740562" cy="1494935"/>
          </a:xfrm>
        </p:spPr>
        <p:txBody>
          <a:bodyPr anchor="t">
            <a:normAutofit/>
          </a:bodyPr>
          <a:lstStyle/>
          <a:p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Wie du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einladen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8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kannst</a:t>
            </a:r>
            <a:r>
              <a:rPr lang="en-US" sz="28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:</a:t>
            </a:r>
            <a:endParaRPr lang="en-MY" sz="2000" dirty="0">
              <a:solidFill>
                <a:srgbClr val="27375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CB632E-FB65-481E-BAA2-0F19C4E1EA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88C001-8D5A-4DCA-A8CA-B946914F21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6" r="5665" b="23289"/>
          <a:stretch/>
        </p:blipFill>
        <p:spPr>
          <a:xfrm>
            <a:off x="0" y="0"/>
            <a:ext cx="5040000" cy="68652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62C1062-653E-5C47-ABA2-FD925FAB46EC}"/>
              </a:ext>
            </a:extLst>
          </p:cNvPr>
          <p:cNvSpPr txBox="1">
            <a:spLocks/>
          </p:cNvSpPr>
          <p:nvPr/>
        </p:nvSpPr>
        <p:spPr>
          <a:xfrm>
            <a:off x="5603728" y="2513184"/>
            <a:ext cx="6740562" cy="2284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Über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die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persönliche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Einladung</a:t>
            </a:r>
            <a:endParaRPr lang="en-MY" sz="2200" b="1" dirty="0">
              <a:solidFill>
                <a:srgbClr val="27375E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Über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soziale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Netzwerke</a:t>
            </a:r>
            <a:endParaRPr lang="en-US" sz="2200" b="1" dirty="0">
              <a:solidFill>
                <a:srgbClr val="27375E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Mit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einem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Einladeflyer</a:t>
            </a:r>
            <a:endParaRPr lang="en-US" sz="2200" b="1" dirty="0">
              <a:solidFill>
                <a:srgbClr val="27375E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Durch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eine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</a:t>
            </a:r>
            <a:r>
              <a:rPr lang="en-US" sz="2200" b="1" dirty="0" err="1">
                <a:solidFill>
                  <a:srgbClr val="27375E"/>
                </a:solidFill>
                <a:latin typeface="Century Gothic" panose="020B0502020202020204" pitchFamily="34" charset="0"/>
              </a:rPr>
              <a:t>einfache</a:t>
            </a:r>
            <a:r>
              <a:rPr lang="en-US" sz="2200" b="1" dirty="0">
                <a:solidFill>
                  <a:srgbClr val="27375E"/>
                </a:solidFill>
                <a:latin typeface="Century Gothic" panose="020B0502020202020204" pitchFamily="34" charset="0"/>
              </a:rPr>
              <a:t> SMS/WhatsApp</a:t>
            </a:r>
          </a:p>
        </p:txBody>
      </p:sp>
    </p:spTree>
    <p:extLst>
      <p:ext uri="{BB962C8B-B14F-4D97-AF65-F5344CB8AC3E}">
        <p14:creationId xmlns:p14="http://schemas.microsoft.com/office/powerpoint/2010/main" val="758594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6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F97138BB-6EE0-4A30-A344-D83609EBCC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" t="36941" r="27827" b="8792"/>
          <a:stretch/>
        </p:blipFill>
        <p:spPr>
          <a:xfrm>
            <a:off x="6432000" y="-11477"/>
            <a:ext cx="5760000" cy="68652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F42D5E-7631-4783-B2E8-DAF268BA4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816" y="1101566"/>
            <a:ext cx="5052369" cy="1204754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Alle</a:t>
            </a:r>
            <a:r>
              <a:rPr lang="en-US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Details</a:t>
            </a:r>
            <a:br>
              <a:rPr lang="en-US" sz="28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endParaRPr lang="en-MY" sz="2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9B70C98-84C6-104F-86A9-00EF1150DC63}"/>
              </a:ext>
            </a:extLst>
          </p:cNvPr>
          <p:cNvSpPr txBox="1">
            <a:spLocks/>
          </p:cNvSpPr>
          <p:nvPr/>
        </p:nvSpPr>
        <p:spPr>
          <a:xfrm>
            <a:off x="521815" y="2054394"/>
            <a:ext cx="5365801" cy="21787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Wann</a:t>
            </a:r>
            <a:r>
              <a:rPr lang="en-US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:</a:t>
            </a:r>
            <a:r>
              <a:rPr lang="en-US" sz="22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Mittwochs</a:t>
            </a:r>
            <a:r>
              <a:rPr lang="en-US" sz="2200" dirty="0">
                <a:solidFill>
                  <a:schemeClr val="bg1"/>
                </a:solidFill>
                <a:latin typeface="Century Gothic" panose="020B0502020202020204" pitchFamily="34" charset="0"/>
              </a:rPr>
              <a:t> um 19:30 </a:t>
            </a:r>
            <a:r>
              <a:rPr lang="en-US" sz="2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vom</a:t>
            </a:r>
            <a:r>
              <a:rPr lang="en-US" sz="2200" dirty="0">
                <a:solidFill>
                  <a:schemeClr val="bg1"/>
                </a:solidFill>
                <a:latin typeface="Century Gothic" panose="020B0502020202020204" pitchFamily="34" charset="0"/>
              </a:rPr>
              <a:t> 26.9. – 8.12.</a:t>
            </a:r>
          </a:p>
          <a:p>
            <a:pPr>
              <a:lnSpc>
                <a:spcPct val="150000"/>
              </a:lnSpc>
            </a:pPr>
            <a:endParaRPr lang="en-US" sz="22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Wo: </a:t>
            </a:r>
          </a:p>
          <a:p>
            <a:pPr>
              <a:lnSpc>
                <a:spcPct val="150000"/>
              </a:lnSpc>
            </a:pPr>
            <a:r>
              <a:rPr lang="en-US" sz="2200" dirty="0">
                <a:solidFill>
                  <a:schemeClr val="bg1"/>
                </a:solidFill>
                <a:latin typeface="Century Gothic" panose="020B0502020202020204" pitchFamily="34" charset="0"/>
              </a:rPr>
              <a:t>“Muster” </a:t>
            </a:r>
            <a:r>
              <a:rPr lang="en-US" sz="2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Gemeinde</a:t>
            </a:r>
            <a:r>
              <a:rPr lang="en-US" sz="2200" dirty="0">
                <a:solidFill>
                  <a:schemeClr val="bg1"/>
                </a:solidFill>
                <a:latin typeface="Century Gothic" panose="020B0502020202020204" pitchFamily="34" charset="0"/>
              </a:rPr>
              <a:t>/</a:t>
            </a:r>
            <a:r>
              <a:rPr lang="en-US" sz="2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Kirche</a:t>
            </a:r>
            <a:r>
              <a:rPr lang="en-US" sz="2200" dirty="0">
                <a:solidFill>
                  <a:schemeClr val="bg1"/>
                </a:solidFill>
                <a:latin typeface="Century Gothic" panose="020B0502020202020204" pitchFamily="34" charset="0"/>
              </a:rPr>
              <a:t>/…</a:t>
            </a:r>
            <a:endParaRPr lang="en-MY" sz="2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CED66EE-9615-C64C-B097-A2C03317B1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404" y="5358809"/>
            <a:ext cx="1134870" cy="102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714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DF95ED450D3844DB991082720717E85" ma:contentTypeVersion="13" ma:contentTypeDescription="Ein neues Dokument erstellen." ma:contentTypeScope="" ma:versionID="973f3b8d1213e94b87a88155d3cb66be">
  <xsd:schema xmlns:xsd="http://www.w3.org/2001/XMLSchema" xmlns:xs="http://www.w3.org/2001/XMLSchema" xmlns:p="http://schemas.microsoft.com/office/2006/metadata/properties" xmlns:ns3="d1243c7a-de32-4492-a84a-0cfe67ec78ae" xmlns:ns4="94e00cf1-d94e-4d2f-b735-0fc4dbcb947f" targetNamespace="http://schemas.microsoft.com/office/2006/metadata/properties" ma:root="true" ma:fieldsID="f82edd75b4ffe168fc29261ce94f4500" ns3:_="" ns4:_="">
    <xsd:import namespace="d1243c7a-de32-4492-a84a-0cfe67ec78ae"/>
    <xsd:import namespace="94e00cf1-d94e-4d2f-b735-0fc4dbcb947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243c7a-de32-4492-a84a-0cfe67ec78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e00cf1-d94e-4d2f-b735-0fc4dbcb947f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Freigabehinweis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5CB23E-B22F-4EB7-ADDA-EECCC54FB335}">
  <ds:schemaRefs>
    <ds:schemaRef ds:uri="http://purl.org/dc/elements/1.1/"/>
    <ds:schemaRef ds:uri="http://schemas.microsoft.com/office/infopath/2007/PartnerControls"/>
    <ds:schemaRef ds:uri="94e00cf1-d94e-4d2f-b735-0fc4dbcb947f"/>
    <ds:schemaRef ds:uri="http://schemas.microsoft.com/office/2006/documentManagement/types"/>
    <ds:schemaRef ds:uri="d1243c7a-de32-4492-a84a-0cfe67ec78ae"/>
    <ds:schemaRef ds:uri="http://purl.org/dc/terms/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3F0260A-239E-411E-ABDF-301FFDEC67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76D90C-32B0-491B-B03B-45C0E8CD73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243c7a-de32-4492-a84a-0cfe67ec78ae"/>
    <ds:schemaRef ds:uri="94e00cf1-d94e-4d2f-b735-0fc4dbcb94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</Words>
  <Application>Microsoft Office PowerPoint</Application>
  <PresentationFormat>Breitbild</PresentationFormat>
  <Paragraphs>34</Paragraphs>
  <Slides>10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Helvetica</vt:lpstr>
      <vt:lpstr>ITC Avant Garde Gothic Std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Wie du einladen kannst:</vt:lpstr>
      <vt:lpstr>Alle Details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Heng Keshin</dc:creator>
  <cp:lastModifiedBy>Bernice Buhrow</cp:lastModifiedBy>
  <cp:revision>80</cp:revision>
  <dcterms:created xsi:type="dcterms:W3CDTF">2019-06-24T03:44:22Z</dcterms:created>
  <dcterms:modified xsi:type="dcterms:W3CDTF">2022-07-18T07:17:54Z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0x010100BDF95ED450D3844DB991082720717E85</vt:lpwstr>
  </property>
</Properties>
</file>